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24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44" r:id="rId10"/>
    <p:sldId id="326" r:id="rId11"/>
    <p:sldId id="325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4.xml"/><Relationship Id="rId7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590" y="2780030"/>
            <a:ext cx="8722360" cy="76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764745"/>
            <a:ext cx="11520000" cy="5352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88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8429" y="1061858"/>
            <a:ext cx="342743" cy="295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6991" y="2385285"/>
            <a:ext cx="295140" cy="31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512" y="3718233"/>
            <a:ext cx="276099" cy="304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6991" y="5051182"/>
            <a:ext cx="295140" cy="31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692990"/>
            <a:ext cx="113740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85901" y="3337695"/>
            <a:ext cx="291402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8301" y="5022401"/>
            <a:ext cx="366603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05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636" y="1147922"/>
            <a:ext cx="295140" cy="324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595" y="2854776"/>
            <a:ext cx="323702" cy="333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340" y="4561840"/>
            <a:ext cx="58102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63" b="14242"/>
          <a:stretch>
            <a:fillRect/>
          </a:stretch>
        </p:blipFill>
        <p:spPr>
          <a:xfrm>
            <a:off x="479425" y="438785"/>
            <a:ext cx="11441430" cy="5211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3724910" y="1647190"/>
            <a:ext cx="3142615" cy="8032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4301490" y="2658110"/>
            <a:ext cx="2837180" cy="8032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3460750" y="3691890"/>
            <a:ext cx="2449195" cy="8032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4071620" y="4695190"/>
            <a:ext cx="2433955" cy="8032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023" r="2763"/>
          <a:stretch>
            <a:fillRect/>
          </a:stretch>
        </p:blipFill>
        <p:spPr>
          <a:xfrm>
            <a:off x="479425" y="5498465"/>
            <a:ext cx="11441430" cy="97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1720850" y="5666105"/>
            <a:ext cx="213868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73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42510" y="4031615"/>
            <a:ext cx="141859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611710"/>
            <a:ext cx="11520000" cy="2557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1921" y="1718533"/>
            <a:ext cx="1209123" cy="353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12" b="48448"/>
          <a:stretch>
            <a:fillRect/>
          </a:stretch>
        </p:blipFill>
        <p:spPr>
          <a:xfrm>
            <a:off x="556260" y="3081655"/>
            <a:ext cx="8362315" cy="243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44725" y="4038600"/>
            <a:ext cx="154622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23" r="7122"/>
          <a:stretch>
            <a:fillRect/>
          </a:stretch>
        </p:blipFill>
        <p:spPr>
          <a:xfrm>
            <a:off x="767408" y="1340768"/>
            <a:ext cx="10699750" cy="2260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99483" y="2335360"/>
            <a:ext cx="1113917" cy="32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20"/>
          <a:stretch>
            <a:fillRect/>
          </a:stretch>
        </p:blipFill>
        <p:spPr>
          <a:xfrm>
            <a:off x="479425" y="836295"/>
            <a:ext cx="11520170" cy="468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2" t="88932"/>
          <a:stretch>
            <a:fillRect/>
          </a:stretch>
        </p:blipFill>
        <p:spPr>
          <a:xfrm>
            <a:off x="-6017" y="1268674"/>
            <a:ext cx="11231880" cy="601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768" y="1326720"/>
            <a:ext cx="276099" cy="30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93" y="1844824"/>
            <a:ext cx="11520000" cy="3338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892205" y="1968817"/>
            <a:ext cx="257057" cy="29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854122" y="2636473"/>
            <a:ext cx="342743" cy="29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882684" y="3304129"/>
            <a:ext cx="304661" cy="29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882684" y="3962248"/>
            <a:ext cx="295140" cy="31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71</cp:revision>
  <dcterms:created xsi:type="dcterms:W3CDTF">2015-09-16T06:44:00Z</dcterms:created>
  <dcterms:modified xsi:type="dcterms:W3CDTF">2024-01-11T18:04:26Z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