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24" r:id="rId2"/>
    <p:sldId id="33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810" y="3005455"/>
            <a:ext cx="863409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"/>
          <a:stretch>
            <a:fillRect/>
          </a:stretch>
        </p:blipFill>
        <p:spPr>
          <a:xfrm>
            <a:off x="754950" y="3112342"/>
            <a:ext cx="11520170" cy="136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0413" y="3260543"/>
            <a:ext cx="247537" cy="29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4525" y="3805967"/>
            <a:ext cx="32385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49" b="-29"/>
          <a:stretch>
            <a:fillRect/>
          </a:stretch>
        </p:blipFill>
        <p:spPr>
          <a:xfrm>
            <a:off x="3110" y="1196752"/>
            <a:ext cx="11520170" cy="191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64525" y="2574067"/>
            <a:ext cx="3848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3565" y="1949862"/>
            <a:ext cx="3848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2145" y="1352962"/>
            <a:ext cx="3848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13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57685" y="3128351"/>
            <a:ext cx="276099" cy="29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8644" y="4461553"/>
            <a:ext cx="304661" cy="304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67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7950" y="1147920"/>
            <a:ext cx="342743" cy="30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6991" y="2482878"/>
            <a:ext cx="295140" cy="314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7950" y="4494850"/>
            <a:ext cx="342743" cy="295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450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93841" y="3720096"/>
            <a:ext cx="976346" cy="304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007485" y="4940935"/>
            <a:ext cx="397764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890"/>
            <a:ext cx="11520000" cy="5718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2793" y="1548141"/>
            <a:ext cx="913983" cy="4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796665" y="3429635"/>
            <a:ext cx="2087880" cy="803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972560" y="5372735"/>
            <a:ext cx="442023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55" y="667385"/>
            <a:ext cx="9516110" cy="3154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4125" y="1292225"/>
            <a:ext cx="48133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2860" y="1774825"/>
            <a:ext cx="45529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2230" y="2356485"/>
            <a:ext cx="40322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2230" y="2893060"/>
            <a:ext cx="40322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2230" y="3353435"/>
            <a:ext cx="35115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08"/>
          <a:stretch>
            <a:fillRect/>
          </a:stretch>
        </p:blipFill>
        <p:spPr>
          <a:xfrm>
            <a:off x="1344930" y="3813810"/>
            <a:ext cx="4969510" cy="288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129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890"/>
            <a:ext cx="11520000" cy="3059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2470" y="3500755"/>
            <a:ext cx="413575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" b="30468"/>
          <a:stretch>
            <a:fillRect/>
          </a:stretch>
        </p:blipFill>
        <p:spPr>
          <a:xfrm>
            <a:off x="407368" y="980728"/>
            <a:ext cx="11447780" cy="396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74</cp:revision>
  <dcterms:created xsi:type="dcterms:W3CDTF">2024-01-10T13:37:00Z</dcterms:created>
  <dcterms:modified xsi:type="dcterms:W3CDTF">2024-01-11T17:31:15Z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