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998" y="36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2035810"/>
            <a:ext cx="11520000" cy="254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556792"/>
            <a:ext cx="11520000" cy="2029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28070" y="1837257"/>
            <a:ext cx="7322820" cy="803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28070" y="2716732"/>
            <a:ext cx="732282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78"/>
          <a:stretch>
            <a:fillRect/>
          </a:stretch>
        </p:blipFill>
        <p:spPr>
          <a:xfrm>
            <a:off x="671830" y="612775"/>
            <a:ext cx="10975340" cy="481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3700145"/>
            <a:ext cx="71564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4364990"/>
            <a:ext cx="49784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5615" y="4974590"/>
            <a:ext cx="57023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29"/>
          <a:stretch>
            <a:fillRect/>
          </a:stretch>
        </p:blipFill>
        <p:spPr>
          <a:xfrm>
            <a:off x="671830" y="5373370"/>
            <a:ext cx="10975340" cy="114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703705" y="5445125"/>
            <a:ext cx="57023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631315" y="6042660"/>
            <a:ext cx="57023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538050"/>
            <a:ext cx="11520000" cy="578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08150" y="5140325"/>
            <a:ext cx="4089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9735" y="5823585"/>
            <a:ext cx="46863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6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471" y="1109597"/>
            <a:ext cx="295140" cy="30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6991" y="1805081"/>
            <a:ext cx="257057" cy="29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8909" y="2500566"/>
            <a:ext cx="342743" cy="28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591" y="3501009"/>
            <a:ext cx="10410017" cy="2155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1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2760" y="1997059"/>
            <a:ext cx="685487" cy="44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9818" y="3084578"/>
            <a:ext cx="875900" cy="3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0644" y="3885909"/>
            <a:ext cx="733090" cy="44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0165" y="5040206"/>
            <a:ext cx="733090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628800"/>
            <a:ext cx="11520000" cy="2612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7983" y="2582435"/>
            <a:ext cx="933024" cy="4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0512" y="3526534"/>
            <a:ext cx="790214" cy="4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0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107" y="3283353"/>
            <a:ext cx="1266247" cy="4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3107" y="4923100"/>
            <a:ext cx="1094876" cy="4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785700"/>
            <a:ext cx="11520000" cy="549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7921" y="919072"/>
            <a:ext cx="904462" cy="4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7921" y="2414749"/>
            <a:ext cx="1132958" cy="4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4500" y="5005987"/>
            <a:ext cx="752132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89657" y="5815749"/>
            <a:ext cx="437950" cy="31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885690" y="3815080"/>
            <a:ext cx="244221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06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162810" y="4932680"/>
            <a:ext cx="7033260" cy="803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162810" y="5796915"/>
            <a:ext cx="703326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58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37970" y="1134110"/>
            <a:ext cx="7322820" cy="8032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37970" y="2007870"/>
            <a:ext cx="7322820" cy="8032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37970" y="3133090"/>
            <a:ext cx="7322820" cy="8032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37970" y="4006850"/>
            <a:ext cx="732282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73</cp:revision>
  <dcterms:created xsi:type="dcterms:W3CDTF">2015-09-16T06:44:00Z</dcterms:created>
  <dcterms:modified xsi:type="dcterms:W3CDTF">2024-01-11T18:17:42Z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