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4" r:id="rId3"/>
    <p:sldId id="343" r:id="rId4"/>
    <p:sldId id="342" r:id="rId5"/>
    <p:sldId id="341" r:id="rId6"/>
    <p:sldId id="340" r:id="rId7"/>
    <p:sldId id="339" r:id="rId8"/>
    <p:sldId id="338" r:id="rId9"/>
    <p:sldId id="362" r:id="rId10"/>
    <p:sldId id="336" r:id="rId11"/>
    <p:sldId id="334" r:id="rId12"/>
    <p:sldId id="333" r:id="rId13"/>
    <p:sldId id="332" r:id="rId14"/>
    <p:sldId id="331" r:id="rId15"/>
    <p:sldId id="329" r:id="rId16"/>
    <p:sldId id="363" r:id="rId17"/>
    <p:sldId id="327" r:id="rId18"/>
    <p:sldId id="361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8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19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7.png"/><Relationship Id="rId5" Type="http://schemas.openxmlformats.org/officeDocument/2006/relationships/image" Target="../media/image18.png"/><Relationship Id="rId4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image" Target="../media/image21.png"/><Relationship Id="rId4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tags" Target="../tags/tag13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9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40"/>
          <a:stretch>
            <a:fillRect/>
          </a:stretch>
        </p:blipFill>
        <p:spPr>
          <a:xfrm>
            <a:off x="335915" y="2479040"/>
            <a:ext cx="11520170" cy="1899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054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2611" y="2055984"/>
            <a:ext cx="352264" cy="296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400"/>
          <a:stretch>
            <a:fillRect/>
          </a:stretch>
        </p:blipFill>
        <p:spPr>
          <a:xfrm>
            <a:off x="1215390" y="2954020"/>
            <a:ext cx="7557225" cy="3133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91399" y="3582824"/>
            <a:ext cx="352264" cy="295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1399" y="5154324"/>
            <a:ext cx="352264" cy="295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146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264" y="1653273"/>
            <a:ext cx="209454" cy="162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264" y="3226566"/>
            <a:ext cx="209454" cy="162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737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28991" y="1586297"/>
            <a:ext cx="247537" cy="23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38512" y="2644339"/>
            <a:ext cx="209454" cy="22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63715" y="3115310"/>
            <a:ext cx="349250" cy="28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19471" y="3702381"/>
            <a:ext cx="276099" cy="22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38512" y="4760423"/>
            <a:ext cx="228495" cy="219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078" y="1357830"/>
            <a:ext cx="11520000" cy="3115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573" t="636" r="2161" b="636"/>
          <a:stretch>
            <a:fillRect/>
          </a:stretch>
        </p:blipFill>
        <p:spPr>
          <a:xfrm>
            <a:off x="1127448" y="2511420"/>
            <a:ext cx="10555605" cy="6667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rcRect l="1573" t="636" r="2161" b="636"/>
          <a:stretch>
            <a:fillRect/>
          </a:stretch>
        </p:blipFill>
        <p:spPr>
          <a:xfrm>
            <a:off x="1127448" y="3789040"/>
            <a:ext cx="10555605" cy="684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831" y="3523121"/>
            <a:ext cx="11520000" cy="1346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rcRect l="1573" t="636" r="2161" b="636"/>
          <a:stretch>
            <a:fillRect/>
          </a:stretch>
        </p:blipFill>
        <p:spPr>
          <a:xfrm>
            <a:off x="940006" y="4148391"/>
            <a:ext cx="10555605" cy="7056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42"/>
          <a:stretch>
            <a:fillRect/>
          </a:stretch>
        </p:blipFill>
        <p:spPr>
          <a:xfrm>
            <a:off x="634535" y="1063668"/>
            <a:ext cx="11089095" cy="2591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rcRect l="1573" t="636" r="2161" b="636"/>
          <a:stretch>
            <a:fillRect/>
          </a:stretch>
        </p:blipFill>
        <p:spPr>
          <a:xfrm>
            <a:off x="922825" y="1639613"/>
            <a:ext cx="10618470" cy="6845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rcRect l="1573" t="636" r="2161" b="636"/>
          <a:stretch>
            <a:fillRect/>
          </a:stretch>
        </p:blipFill>
        <p:spPr>
          <a:xfrm>
            <a:off x="922825" y="2863893"/>
            <a:ext cx="10618470" cy="684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5"/>
            <a:ext cx="11377264" cy="3655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8292" y="2027744"/>
            <a:ext cx="393337" cy="315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8292" y="2958556"/>
            <a:ext cx="424717" cy="542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1685" y="4058544"/>
            <a:ext cx="392608" cy="450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844824"/>
            <a:ext cx="11305256" cy="2680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912024" y="1916832"/>
            <a:ext cx="390123" cy="432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939329" y="2924754"/>
            <a:ext cx="390123" cy="504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282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792"/>
          <a:stretch/>
        </p:blipFill>
        <p:spPr>
          <a:xfrm>
            <a:off x="335360" y="1196752"/>
            <a:ext cx="11520170" cy="4257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4925" y="4518046"/>
            <a:ext cx="27609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520000" cy="3697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894127" y="1080241"/>
            <a:ext cx="228495" cy="22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884607" y="2690636"/>
            <a:ext cx="238016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894127" y="3776938"/>
            <a:ext cx="228495" cy="22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4761900"/>
            <a:ext cx="11520000" cy="1035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894127" y="5011247"/>
            <a:ext cx="228495" cy="23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14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7325" y="2180590"/>
            <a:ext cx="372745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7325" y="2675890"/>
            <a:ext cx="372745" cy="37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28750" y="3180715"/>
            <a:ext cx="450850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7325" y="3676015"/>
            <a:ext cx="372745" cy="37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57325" y="4180840"/>
            <a:ext cx="372745" cy="37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866755" y="858520"/>
            <a:ext cx="1211580" cy="1236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591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4330" y="3110450"/>
            <a:ext cx="238016" cy="22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80727" y="3110450"/>
            <a:ext cx="199933" cy="22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27603" y="3110450"/>
            <a:ext cx="199933" cy="22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74479" y="3110450"/>
            <a:ext cx="199933" cy="22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73752" y="3110450"/>
            <a:ext cx="247537" cy="22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11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00694" y="1528943"/>
            <a:ext cx="276099" cy="228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9256" y="2034004"/>
            <a:ext cx="228495" cy="219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0694" y="2529535"/>
            <a:ext cx="276099" cy="228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9256" y="3530127"/>
            <a:ext cx="228495" cy="228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0694" y="4035187"/>
            <a:ext cx="276099" cy="228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520000" cy="4195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25458" y="2440588"/>
            <a:ext cx="361785" cy="295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76004" y="3022230"/>
            <a:ext cx="361785" cy="295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78450" y="3603872"/>
            <a:ext cx="361785" cy="295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28995" y="4195048"/>
            <a:ext cx="352264" cy="295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81987" y="4776690"/>
            <a:ext cx="352264" cy="286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601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47636" y="2624332"/>
            <a:ext cx="837818" cy="342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40991" y="2624332"/>
            <a:ext cx="809256" cy="342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90512" y="3300728"/>
            <a:ext cx="780694" cy="342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45719" y="3300728"/>
            <a:ext cx="913983" cy="342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57295" y="4033520"/>
            <a:ext cx="600075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972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95570" y="1614490"/>
            <a:ext cx="618842" cy="34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52694" y="2290873"/>
            <a:ext cx="342743" cy="34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81123" y="4501029"/>
            <a:ext cx="675966" cy="181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4210050" y="2931795"/>
            <a:ext cx="1610995" cy="5676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3719195" y="3620770"/>
            <a:ext cx="1830070" cy="567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449272" cy="415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9040" y="2084600"/>
            <a:ext cx="438420" cy="408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5814" y="3563018"/>
            <a:ext cx="582357" cy="442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6032" y="4601556"/>
            <a:ext cx="522139" cy="473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56791"/>
            <a:ext cx="11377264" cy="2602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806272" y="1628800"/>
            <a:ext cx="518855" cy="333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806272" y="2564538"/>
            <a:ext cx="518855" cy="648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676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I4ZTJhNjQzM2M1ODllMDM3OTE5NzFhY2QxZGE0YW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71</cp:revision>
  <dcterms:created xsi:type="dcterms:W3CDTF">2015-09-16T06:44:00Z</dcterms:created>
  <dcterms:modified xsi:type="dcterms:W3CDTF">2024-01-11T17:16:03Z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