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4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499" y="528"/>
      </p:cViewPr>
      <p:guideLst>
        <p:guide orient="horz" pos="2176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15" y="2002790"/>
            <a:ext cx="1122235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1388" y="5349956"/>
            <a:ext cx="20945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9752" y="5349956"/>
            <a:ext cx="257057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4909" y="5349956"/>
            <a:ext cx="266578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6429" y="5349956"/>
            <a:ext cx="218975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70016" y="5349956"/>
            <a:ext cx="20945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83933" y="5349956"/>
            <a:ext cx="20945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21595" y="5207000"/>
            <a:ext cx="4146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7107" y="5349956"/>
            <a:ext cx="266578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6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3936" y="2481714"/>
            <a:ext cx="1142756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064" y="3368571"/>
            <a:ext cx="996483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3501" y="5124000"/>
            <a:ext cx="987341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049" y="5124000"/>
            <a:ext cx="1353023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0660" y="6010857"/>
            <a:ext cx="987341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1657" y="6010857"/>
            <a:ext cx="978199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390140" y="2343150"/>
            <a:ext cx="2076450" cy="803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434590" y="4116070"/>
            <a:ext cx="2105025" cy="803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99655" y="3232150"/>
            <a:ext cx="2385695" cy="803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545705" y="4116070"/>
            <a:ext cx="238569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347" y="1805974"/>
            <a:ext cx="1361454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570" y="2015778"/>
            <a:ext cx="875900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7570" y="2015778"/>
            <a:ext cx="714049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9173" y="2721484"/>
            <a:ext cx="1418578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859280" y="2633345"/>
            <a:ext cx="166878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10156190" cy="388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1557020"/>
            <a:ext cx="7283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395" y="2420620"/>
            <a:ext cx="100203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3910" y="3244215"/>
            <a:ext cx="8318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3855720"/>
            <a:ext cx="13017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86" y="4585335"/>
            <a:ext cx="10156190" cy="22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5757346" y="5373370"/>
            <a:ext cx="13017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732206" y="6165215"/>
            <a:ext cx="13017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770"/>
            <a:ext cx="1152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97100" y="3742055"/>
            <a:ext cx="46196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40510" y="2331720"/>
            <a:ext cx="10339070" cy="80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40510" y="5288915"/>
            <a:ext cx="470281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520000" cy="289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46214" y="3462351"/>
            <a:ext cx="583628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952159" y="2010106"/>
            <a:ext cx="1036129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10144418" cy="482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6953" y="2906645"/>
            <a:ext cx="234746" cy="2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6142" y="3821810"/>
            <a:ext cx="285049" cy="25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435" y="5207151"/>
            <a:ext cx="259898" cy="25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22"/>
          <a:stretch/>
        </p:blipFill>
        <p:spPr>
          <a:xfrm>
            <a:off x="1712892" y="5727704"/>
            <a:ext cx="10144418" cy="101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648634" y="6088902"/>
            <a:ext cx="251514" cy="26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7" r="37493"/>
          <a:stretch/>
        </p:blipFill>
        <p:spPr>
          <a:xfrm>
            <a:off x="4932766" y="191331"/>
            <a:ext cx="5431735" cy="232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107"/>
          <a:stretch/>
        </p:blipFill>
        <p:spPr>
          <a:xfrm>
            <a:off x="696595" y="692696"/>
            <a:ext cx="10798810" cy="605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9870" y="3303182"/>
            <a:ext cx="52260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6075" y="3303182"/>
            <a:ext cx="5429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2280" y="3303182"/>
            <a:ext cx="7677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045" y="3246667"/>
            <a:ext cx="10160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8705" y="3303182"/>
            <a:ext cx="5429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5930" y="3962188"/>
            <a:ext cx="47498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4655" y="4513368"/>
            <a:ext cx="56705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4655" y="5051848"/>
            <a:ext cx="56705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5930" y="5584613"/>
            <a:ext cx="47498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25930" y="6123093"/>
            <a:ext cx="4749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72</cp:revision>
  <dcterms:created xsi:type="dcterms:W3CDTF">2015-09-16T06:44:00Z</dcterms:created>
  <dcterms:modified xsi:type="dcterms:W3CDTF">2024-01-11T18:14:12Z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