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996952"/>
            <a:ext cx="8754110" cy="92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9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826" y="1128853"/>
            <a:ext cx="447471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074" y="1987055"/>
            <a:ext cx="257057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074" y="2683152"/>
            <a:ext cx="257057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826" y="3217144"/>
            <a:ext cx="447471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305" y="3913241"/>
            <a:ext cx="456991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38644" y="3082737"/>
            <a:ext cx="276099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561" y="3721355"/>
            <a:ext cx="342743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9123" y="4359973"/>
            <a:ext cx="295140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0561" y="4998590"/>
            <a:ext cx="342743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561" y="5646740"/>
            <a:ext cx="342743" cy="2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96800"/>
            <a:ext cx="11520000" cy="569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3839" y="3222331"/>
            <a:ext cx="437950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3971" y="4032407"/>
            <a:ext cx="714049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765" y="4803775"/>
            <a:ext cx="5683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403725" y="5567680"/>
            <a:ext cx="215582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0" y="908890"/>
            <a:ext cx="11456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6766" y="1951578"/>
            <a:ext cx="890015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9676" y="1951578"/>
            <a:ext cx="378729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1980" y="2832631"/>
            <a:ext cx="435539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9883" y="2908421"/>
            <a:ext cx="435539" cy="2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0385" y="3713684"/>
            <a:ext cx="700650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3290" y="4594860"/>
            <a:ext cx="8902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752080" y="5229225"/>
            <a:ext cx="25260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87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644" y="3843845"/>
            <a:ext cx="276099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123" y="4482154"/>
            <a:ext cx="295140" cy="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123" y="5129990"/>
            <a:ext cx="304661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561" y="5768300"/>
            <a:ext cx="342743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90520" y="4368165"/>
            <a:ext cx="21183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6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1910080"/>
            <a:ext cx="27482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305" y="2853055"/>
            <a:ext cx="231838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305" y="4835525"/>
            <a:ext cx="22428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4330" y="4835518"/>
            <a:ext cx="428429" cy="4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59560" y="5695315"/>
            <a:ext cx="317119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9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5830" y="2061210"/>
            <a:ext cx="20212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030" y="4091940"/>
            <a:ext cx="25215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59560" y="4941570"/>
            <a:ext cx="302577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550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2024-01-10T13:22:00Z</dcterms:created>
  <dcterms:modified xsi:type="dcterms:W3CDTF">2024-01-11T17:28:14Z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