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46" r:id="rId3"/>
    <p:sldId id="345" r:id="rId4"/>
    <p:sldId id="344" r:id="rId5"/>
    <p:sldId id="343" r:id="rId6"/>
    <p:sldId id="342" r:id="rId7"/>
    <p:sldId id="341" r:id="rId8"/>
    <p:sldId id="336" r:id="rId9"/>
    <p:sldId id="334" r:id="rId10"/>
    <p:sldId id="333" r:id="rId11"/>
    <p:sldId id="331" r:id="rId12"/>
    <p:sldId id="330" r:id="rId13"/>
    <p:sldId id="328" r:id="rId14"/>
    <p:sldId id="327" r:id="rId15"/>
    <p:sldId id="32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pos="3856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564904"/>
            <a:ext cx="11520000" cy="199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8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24"/>
          <a:stretch>
            <a:fillRect/>
          </a:stretch>
        </p:blipFill>
        <p:spPr>
          <a:xfrm>
            <a:off x="1139190" y="1585595"/>
            <a:ext cx="7992200" cy="463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8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264" y="1138071"/>
            <a:ext cx="1999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264" y="1652304"/>
            <a:ext cx="1999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223" y="2157015"/>
            <a:ext cx="247537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702" y="3185483"/>
            <a:ext cx="247537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264" y="3690193"/>
            <a:ext cx="1999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10257155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0710" y="1230630"/>
            <a:ext cx="2730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6410" y="2637155"/>
            <a:ext cx="477520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0710" y="3500120"/>
            <a:ext cx="27368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3395" y="3933190"/>
            <a:ext cx="48895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293235"/>
            <a:ext cx="10257155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775460" y="4349750"/>
            <a:ext cx="48895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4781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10335" y="2181225"/>
            <a:ext cx="10060940" cy="6813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10335" y="3593465"/>
            <a:ext cx="10060940" cy="6667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10335" y="4958715"/>
            <a:ext cx="1006094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4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08380" y="1553210"/>
            <a:ext cx="1006094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08380" y="2915285"/>
            <a:ext cx="1006094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1071860" cy="446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4149090"/>
            <a:ext cx="40005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4653280"/>
            <a:ext cx="3225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085715"/>
            <a:ext cx="11071860" cy="163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703705" y="5164455"/>
            <a:ext cx="3225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703705" y="5675630"/>
            <a:ext cx="3225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31315" y="6237605"/>
            <a:ext cx="4006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2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2873058"/>
            <a:ext cx="228495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694" y="3387769"/>
            <a:ext cx="276099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735" y="3902480"/>
            <a:ext cx="247537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9735" y="4417191"/>
            <a:ext cx="247537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694" y="4941433"/>
            <a:ext cx="276099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95280" y="1133475"/>
            <a:ext cx="1609725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0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3851" y="3109781"/>
            <a:ext cx="19993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4082" y="3109781"/>
            <a:ext cx="238016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1438" y="3109781"/>
            <a:ext cx="19993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1669" y="3109781"/>
            <a:ext cx="238016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9024" y="3109781"/>
            <a:ext cx="19993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1566664"/>
            <a:ext cx="276099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604756"/>
            <a:ext cx="228495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735" y="3633324"/>
            <a:ext cx="238016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694" y="4157132"/>
            <a:ext cx="276099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5195224"/>
            <a:ext cx="228495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3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245" y="3164840"/>
            <a:ext cx="2756535" cy="9467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210" y="2133600"/>
            <a:ext cx="2874010" cy="992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8210" y="3164840"/>
            <a:ext cx="2823210" cy="9671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0485" y="2133600"/>
            <a:ext cx="3032125" cy="953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rcRect r="1480"/>
          <a:stretch>
            <a:fillRect/>
          </a:stretch>
        </p:blipFill>
        <p:spPr>
          <a:xfrm>
            <a:off x="8929370" y="3187065"/>
            <a:ext cx="2934335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2322073"/>
            <a:ext cx="276099" cy="2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735" y="2837455"/>
            <a:ext cx="247537" cy="2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505" y="3362325"/>
            <a:ext cx="37528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080" y="3877945"/>
            <a:ext cx="3460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4393146"/>
            <a:ext cx="228495" cy="2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5" y="646000"/>
            <a:ext cx="10800000" cy="139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3" b="5476"/>
          <a:stretch>
            <a:fillRect/>
          </a:stretch>
        </p:blipFill>
        <p:spPr>
          <a:xfrm>
            <a:off x="3005945" y="2039039"/>
            <a:ext cx="6618447" cy="140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"/>
          <a:stretch/>
        </p:blipFill>
        <p:spPr>
          <a:xfrm>
            <a:off x="862965" y="3344135"/>
            <a:ext cx="11497731" cy="141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75" y="4741975"/>
            <a:ext cx="11520000" cy="147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75" y="6109765"/>
            <a:ext cx="11520000" cy="703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12135" y="3382235"/>
            <a:ext cx="10833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rcRect l="1604" r="2036"/>
          <a:stretch>
            <a:fillRect/>
          </a:stretch>
        </p:blipFill>
        <p:spPr>
          <a:xfrm>
            <a:off x="3582670" y="4174080"/>
            <a:ext cx="2661285" cy="5676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rcRect l="1604" r="2036"/>
          <a:stretch>
            <a:fillRect/>
          </a:stretch>
        </p:blipFill>
        <p:spPr>
          <a:xfrm>
            <a:off x="4718685" y="4878930"/>
            <a:ext cx="1690370" cy="567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rcRect l="1604" r="2036"/>
          <a:stretch>
            <a:fillRect/>
          </a:stretch>
        </p:blipFill>
        <p:spPr>
          <a:xfrm>
            <a:off x="2089785" y="5590130"/>
            <a:ext cx="1778635" cy="567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rcRect l="1604" r="2036"/>
          <a:stretch>
            <a:fillRect/>
          </a:stretch>
        </p:blipFill>
        <p:spPr>
          <a:xfrm>
            <a:off x="2604770" y="6245450"/>
            <a:ext cx="1531620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96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1548745"/>
            <a:ext cx="228495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735" y="2579106"/>
            <a:ext cx="247537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735" y="3619007"/>
            <a:ext cx="247537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6950"/>
            <a:ext cx="11520000" cy="205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43025" y="4580890"/>
            <a:ext cx="41465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52550" y="5604510"/>
            <a:ext cx="41465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1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7487" y="1738130"/>
            <a:ext cx="685487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280" y="3061970"/>
            <a:ext cx="36195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8694" y="4966838"/>
            <a:ext cx="1428099" cy="34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578735" y="2288540"/>
            <a:ext cx="1622425" cy="567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958340" y="4213860"/>
            <a:ext cx="1607185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73</cp:revision>
  <dcterms:created xsi:type="dcterms:W3CDTF">2015-09-16T06:44:00Z</dcterms:created>
  <dcterms:modified xsi:type="dcterms:W3CDTF">2024-01-11T17:18:49Z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