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2"/>
    <p:sldId id="335" r:id="rId3"/>
    <p:sldId id="334" r:id="rId4"/>
    <p:sldId id="333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70" y="3304540"/>
            <a:ext cx="8797925" cy="74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4876" y="2432953"/>
            <a:ext cx="285619" cy="28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9652" y="2432953"/>
            <a:ext cx="323702" cy="28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5586" y="4013513"/>
            <a:ext cx="266578" cy="28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4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00363" y="5514679"/>
            <a:ext cx="209454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5041" y="5514679"/>
            <a:ext cx="209454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6070" y="5236210"/>
            <a:ext cx="4559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4840" y="5287010"/>
            <a:ext cx="5041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26413" y="5514679"/>
            <a:ext cx="276099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31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256" y="3463545"/>
            <a:ext cx="209454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9421" y="3463545"/>
            <a:ext cx="218975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1867" y="3463545"/>
            <a:ext cx="209454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3867" y="3463545"/>
            <a:ext cx="209454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4578" y="4854912"/>
            <a:ext cx="209454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4132" y="4854912"/>
            <a:ext cx="266578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3256" y="4854912"/>
            <a:ext cx="218975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15" y="569595"/>
            <a:ext cx="10326370" cy="460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6155" y="2791460"/>
            <a:ext cx="6711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4215" y="3611880"/>
            <a:ext cx="63690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7115" y="4586605"/>
            <a:ext cx="52324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800" y="4957015"/>
            <a:ext cx="10324800" cy="164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84470" y="5175885"/>
            <a:ext cx="52324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5962015" y="5937885"/>
            <a:ext cx="1517015" cy="66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140315" cy="475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5930" y="1498600"/>
            <a:ext cx="52324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490" y="2708910"/>
            <a:ext cx="61468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810" y="3914775"/>
            <a:ext cx="59436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452950"/>
            <a:ext cx="10141200" cy="1219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642110" y="5561965"/>
            <a:ext cx="4978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7135"/>
            <a:ext cx="11520000" cy="533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020" y="3027680"/>
            <a:ext cx="63563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3676" y="3097485"/>
            <a:ext cx="1009190" cy="4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4552" y="3965384"/>
            <a:ext cx="999669" cy="4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2800" y="3965384"/>
            <a:ext cx="856859" cy="4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481455" y="5365115"/>
            <a:ext cx="1024890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90" y="1268760"/>
            <a:ext cx="11520000" cy="308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720870" y="3508835"/>
            <a:ext cx="655256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61740" y="2001345"/>
            <a:ext cx="1029843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39" y="692990"/>
            <a:ext cx="10931785" cy="561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371"/>
          <a:stretch/>
        </p:blipFill>
        <p:spPr>
          <a:xfrm>
            <a:off x="1344060" y="6237312"/>
            <a:ext cx="11232660" cy="499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9"/>
          <a:stretch/>
        </p:blipFill>
        <p:spPr>
          <a:xfrm>
            <a:off x="720000" y="1412776"/>
            <a:ext cx="11520000" cy="389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033" y="2242862"/>
            <a:ext cx="342743" cy="2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074" y="3547629"/>
            <a:ext cx="304661" cy="31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2024-01-11T17:56:41Z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