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060" y="2480310"/>
            <a:ext cx="11341735" cy="216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990"/>
            <a:ext cx="10962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923780" y="692785"/>
            <a:ext cx="1758315" cy="222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790700" y="2863850"/>
            <a:ext cx="2769870" cy="8032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351395" y="2863850"/>
            <a:ext cx="2449195" cy="8032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790700" y="3775710"/>
            <a:ext cx="2243455" cy="8032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351395" y="3775710"/>
            <a:ext cx="2075180" cy="8032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790700" y="4687570"/>
            <a:ext cx="2030730" cy="8032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351395" y="4687570"/>
            <a:ext cx="3142615" cy="8032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790700" y="5614670"/>
            <a:ext cx="2606040" cy="8032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7351395" y="5614670"/>
            <a:ext cx="290512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95860"/>
            <a:ext cx="11520000" cy="523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6224" y="4215514"/>
            <a:ext cx="295140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3827" y="4215514"/>
            <a:ext cx="304662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7662" y="4920401"/>
            <a:ext cx="342743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3348" y="4920401"/>
            <a:ext cx="276098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5745" y="5634813"/>
            <a:ext cx="257057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745"/>
            <a:ext cx="11124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216" y="1841294"/>
            <a:ext cx="266615" cy="28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4441" y="3874776"/>
            <a:ext cx="330971" cy="29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2022" y="5227364"/>
            <a:ext cx="285003" cy="30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556792"/>
            <a:ext cx="11520000" cy="340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8991" y="1623477"/>
            <a:ext cx="295140" cy="3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429" y="3747896"/>
            <a:ext cx="342743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45"/>
            <a:ext cx="11520000" cy="136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0"/>
          <a:stretch>
            <a:fillRect/>
          </a:stretch>
        </p:blipFill>
        <p:spPr>
          <a:xfrm>
            <a:off x="835025" y="2129790"/>
            <a:ext cx="11245940" cy="289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45"/>
            <a:ext cx="11520000" cy="2874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04265" y="889635"/>
            <a:ext cx="6619875" cy="8032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04265" y="1800225"/>
            <a:ext cx="6619875" cy="8032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04265" y="2754630"/>
            <a:ext cx="6619875" cy="803275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3744165"/>
            <a:ext cx="11520000" cy="272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056640" y="3798570"/>
            <a:ext cx="6619875" cy="8032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056640" y="4704715"/>
            <a:ext cx="6619875" cy="8032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056640" y="5665470"/>
            <a:ext cx="6667500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45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2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471" y="2549606"/>
            <a:ext cx="295140" cy="28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033" y="3226612"/>
            <a:ext cx="238016" cy="29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033" y="3903618"/>
            <a:ext cx="238016" cy="29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033" y="4590160"/>
            <a:ext cx="238016" cy="28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7471" y="5267166"/>
            <a:ext cx="295140" cy="29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68</cp:revision>
  <dcterms:created xsi:type="dcterms:W3CDTF">2015-09-16T06:44:00Z</dcterms:created>
  <dcterms:modified xsi:type="dcterms:W3CDTF">2024-01-11T17:44:12Z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