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9" r:id="rId7"/>
    <p:sldId id="338" r:id="rId8"/>
    <p:sldId id="337" r:id="rId9"/>
    <p:sldId id="335" r:id="rId10"/>
    <p:sldId id="333" r:id="rId11"/>
    <p:sldId id="332" r:id="rId12"/>
    <p:sldId id="331" r:id="rId13"/>
    <p:sldId id="330" r:id="rId14"/>
    <p:sldId id="329" r:id="rId15"/>
    <p:sldId id="327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8.xml"/><Relationship Id="rId7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4.xml"/><Relationship Id="rId7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2341245"/>
            <a:ext cx="11520805" cy="201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2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256" y="1595593"/>
            <a:ext cx="228495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694" y="2700920"/>
            <a:ext cx="276099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256" y="3796718"/>
            <a:ext cx="228495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2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1119505"/>
            <a:ext cx="44831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990" y="2779395"/>
            <a:ext cx="3714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03" y="948622"/>
            <a:ext cx="11520000" cy="4610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127448" y="2146662"/>
            <a:ext cx="10530840" cy="6597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127448" y="3483337"/>
            <a:ext cx="10530840" cy="6597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127448" y="4797152"/>
            <a:ext cx="10619740" cy="68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3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031875" y="1485900"/>
            <a:ext cx="10629265" cy="659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031875" y="2801620"/>
            <a:ext cx="10629265" cy="65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990"/>
            <a:ext cx="9900000" cy="3563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1772920"/>
            <a:ext cx="34798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256610"/>
            <a:ext cx="9900000" cy="232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2552065" y="2277110"/>
            <a:ext cx="34798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811655" y="3296285"/>
            <a:ext cx="34798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775460" y="5300980"/>
            <a:ext cx="34798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7752080" y="5805170"/>
            <a:ext cx="34798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520000" cy="3590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69" y="692784"/>
            <a:ext cx="10873283" cy="394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375" y="852805"/>
            <a:ext cx="412097" cy="2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384" y="1844676"/>
            <a:ext cx="412759" cy="35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375" y="2929890"/>
            <a:ext cx="366456" cy="40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69" y="4662084"/>
            <a:ext cx="10873283" cy="203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911860" y="4648750"/>
            <a:ext cx="366456" cy="40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839470" y="5657130"/>
            <a:ext cx="366456" cy="40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15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000" y="3885969"/>
            <a:ext cx="228495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6066" y="3876444"/>
            <a:ext cx="209454" cy="2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1090" y="3876444"/>
            <a:ext cx="209454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4677" y="3876444"/>
            <a:ext cx="152330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0661" y="3876444"/>
            <a:ext cx="218975" cy="2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715625" y="636270"/>
            <a:ext cx="1423670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58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330" y="3200336"/>
            <a:ext cx="247537" cy="2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7917" y="3200336"/>
            <a:ext cx="199933" cy="2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3900" y="3200336"/>
            <a:ext cx="247537" cy="2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7008" y="3200336"/>
            <a:ext cx="199933" cy="2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92991" y="3200336"/>
            <a:ext cx="238016" cy="2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02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9555" y="1653540"/>
            <a:ext cx="33845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694" y="2855432"/>
            <a:ext cx="276099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694" y="3456370"/>
            <a:ext cx="276099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9735" y="4658246"/>
            <a:ext cx="238016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256" y="5259183"/>
            <a:ext cx="228495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900000"/>
            <a:ext cx="11520000" cy="363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5095" y="1745615"/>
            <a:ext cx="34353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2230" y="2345690"/>
            <a:ext cx="42545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5095" y="2945765"/>
            <a:ext cx="34353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2230" y="3545840"/>
            <a:ext cx="42545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2230" y="4145915"/>
            <a:ext cx="42545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394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8111" y="2340791"/>
            <a:ext cx="218975" cy="2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8591" y="3399915"/>
            <a:ext cx="238016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65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181" y="1062062"/>
            <a:ext cx="276099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223" y="2129766"/>
            <a:ext cx="247537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181" y="3731323"/>
            <a:ext cx="276099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90" y="836500"/>
            <a:ext cx="11520000" cy="3949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5725" y="3402697"/>
            <a:ext cx="247537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4287" y="3936924"/>
            <a:ext cx="199933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4287" y="4461611"/>
            <a:ext cx="199933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0"/>
          <a:stretch>
            <a:fillRect/>
          </a:stretch>
        </p:blipFill>
        <p:spPr>
          <a:xfrm>
            <a:off x="839470" y="4785995"/>
            <a:ext cx="10706825" cy="110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67435" y="4981575"/>
            <a:ext cx="39179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615" y="5516245"/>
            <a:ext cx="32956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589485"/>
            <a:ext cx="11520000" cy="4045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25770" y="4138930"/>
            <a:ext cx="116903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l="1604" r="2036"/>
          <a:stretch>
            <a:fillRect/>
          </a:stretch>
        </p:blipFill>
        <p:spPr>
          <a:xfrm>
            <a:off x="3563620" y="3157220"/>
            <a:ext cx="1671955" cy="8032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85" y="4365195"/>
            <a:ext cx="11520000" cy="228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1604" r="2036"/>
          <a:stretch>
            <a:fillRect/>
          </a:stretch>
        </p:blipFill>
        <p:spPr>
          <a:xfrm>
            <a:off x="1609725" y="4575810"/>
            <a:ext cx="1248410" cy="653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1604" r="2036"/>
          <a:stretch>
            <a:fillRect/>
          </a:stretch>
        </p:blipFill>
        <p:spPr>
          <a:xfrm>
            <a:off x="3298825" y="5182870"/>
            <a:ext cx="1842135" cy="803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rcRect l="1604" r="2036"/>
          <a:stretch>
            <a:fillRect/>
          </a:stretch>
        </p:blipFill>
        <p:spPr>
          <a:xfrm>
            <a:off x="3125470" y="6112510"/>
            <a:ext cx="1238885" cy="59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76</cp:revision>
  <dcterms:created xsi:type="dcterms:W3CDTF">2015-09-16T06:44:00Z</dcterms:created>
  <dcterms:modified xsi:type="dcterms:W3CDTF">2024-01-11T17:08:56Z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