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43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82" y="3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930" y="2806065"/>
            <a:ext cx="951801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80728"/>
            <a:ext cx="7316822" cy="44055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 flipH="1">
            <a:off x="2154203" y="1555858"/>
            <a:ext cx="470827" cy="4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 flipH="1">
            <a:off x="2098152" y="4153690"/>
            <a:ext cx="470827" cy="4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 flipH="1">
            <a:off x="2154203" y="4843358"/>
            <a:ext cx="470827" cy="4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212976"/>
            <a:ext cx="5616624" cy="3054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7039714" cy="43011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H="1">
            <a:off x="2135477" y="2304739"/>
            <a:ext cx="451282" cy="44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H="1">
            <a:off x="2285904" y="4191153"/>
            <a:ext cx="451282" cy="44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573016"/>
            <a:ext cx="5668559" cy="3082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38" y="1586961"/>
            <a:ext cx="218975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338" y="2579238"/>
            <a:ext cx="218975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8776" y="3571516"/>
            <a:ext cx="257057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3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19" y="1071390"/>
            <a:ext cx="266578" cy="20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181" y="2061648"/>
            <a:ext cx="218975" cy="21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181" y="3051905"/>
            <a:ext cx="218975" cy="21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619" y="4051684"/>
            <a:ext cx="266578" cy="21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7818" y="2406407"/>
            <a:ext cx="238016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776" y="2911721"/>
            <a:ext cx="257057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8605" y="3407410"/>
            <a:ext cx="22860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7818" y="3912815"/>
            <a:ext cx="228495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338" y="4418128"/>
            <a:ext cx="218975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661" y="1778133"/>
            <a:ext cx="228495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661" y="2284014"/>
            <a:ext cx="238016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181" y="2789895"/>
            <a:ext cx="218975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619" y="3295776"/>
            <a:ext cx="266578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792220"/>
            <a:ext cx="3448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4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7818" y="1997745"/>
            <a:ext cx="190413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297" y="2465479"/>
            <a:ext cx="209454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297" y="2933214"/>
            <a:ext cx="209454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859" y="3400949"/>
            <a:ext cx="142809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7818" y="3859138"/>
            <a:ext cx="199933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5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661" y="1443720"/>
            <a:ext cx="19993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702" y="1911129"/>
            <a:ext cx="152330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661" y="2368998"/>
            <a:ext cx="19993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661" y="2836407"/>
            <a:ext cx="19993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140" y="3303816"/>
            <a:ext cx="218975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661" y="3761686"/>
            <a:ext cx="19993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08720"/>
            <a:ext cx="6913096" cy="461313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19377" y="2610074"/>
            <a:ext cx="599096" cy="48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1783" y="3765193"/>
            <a:ext cx="599096" cy="48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H="1">
            <a:off x="2519377" y="4929613"/>
            <a:ext cx="472816" cy="46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765193"/>
            <a:ext cx="5112568" cy="2725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6900013" cy="492008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 flipH="1">
            <a:off x="3166727" y="1933935"/>
            <a:ext cx="499769" cy="49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H="1">
            <a:off x="2241690" y="2572873"/>
            <a:ext cx="499769" cy="49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61048"/>
            <a:ext cx="5184576" cy="2763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2024-01-11T18:27:25Z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