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3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9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2254250"/>
            <a:ext cx="11520000" cy="1864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386820" y="3002915"/>
            <a:ext cx="589280" cy="131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764540"/>
            <a:ext cx="11569700" cy="551942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2653665" y="4909185"/>
            <a:ext cx="5232400" cy="82613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701290" y="4871085"/>
            <a:ext cx="2736215" cy="93599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269605" y="4853940"/>
            <a:ext cx="2496820" cy="102489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437505" y="4798695"/>
            <a:ext cx="5184775" cy="108013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" y="663575"/>
            <a:ext cx="10174605" cy="481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1100" y="1682750"/>
            <a:ext cx="70866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1130" y="2254885"/>
            <a:ext cx="152908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5070" y="3204210"/>
            <a:ext cx="106299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4235" y="4029075"/>
            <a:ext cx="71310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3060" y="4882515"/>
            <a:ext cx="8521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53"/>
          <a:stretch>
            <a:fillRect/>
          </a:stretch>
        </p:blipFill>
        <p:spPr>
          <a:xfrm>
            <a:off x="1329690" y="5480685"/>
            <a:ext cx="7677875" cy="84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10610" y="5746750"/>
            <a:ext cx="8521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9752965" cy="410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1341120"/>
            <a:ext cx="4686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950" y="3069590"/>
            <a:ext cx="4686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653280"/>
            <a:ext cx="9752965" cy="164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16050" y="4653280"/>
            <a:ext cx="4686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282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6971" y="1925277"/>
            <a:ext cx="342743" cy="2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24"/>
          <a:stretch/>
        </p:blipFill>
        <p:spPr>
          <a:xfrm>
            <a:off x="1127448" y="3804834"/>
            <a:ext cx="11520000" cy="2216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5877" y="4080985"/>
            <a:ext cx="342743" cy="29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49"/>
          <a:stretch/>
        </p:blipFill>
        <p:spPr>
          <a:xfrm>
            <a:off x="551384" y="1052736"/>
            <a:ext cx="11520000" cy="269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7896" y="1197206"/>
            <a:ext cx="276099" cy="29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779858"/>
            <a:ext cx="11520000" cy="2201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17896" y="4056268"/>
            <a:ext cx="276099" cy="29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785"/>
            <a:ext cx="10380980" cy="334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1585595"/>
            <a:ext cx="54991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2162810"/>
            <a:ext cx="44386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6225" y="2814955"/>
            <a:ext cx="45783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9400" y="3429635"/>
            <a:ext cx="54927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927475"/>
            <a:ext cx="9817735" cy="282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4519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92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40460" y="1673860"/>
            <a:ext cx="6083935" cy="8032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40460" y="2613660"/>
            <a:ext cx="4883785" cy="8032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40460" y="4331335"/>
            <a:ext cx="8274050" cy="8032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40460" y="5277485"/>
            <a:ext cx="834961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2015-09-16T06:44:00Z</dcterms:created>
  <dcterms:modified xsi:type="dcterms:W3CDTF">2024-01-11T18:07:48Z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