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rcRect r="46873" b="62703"/>
          <a:stretch>
            <a:fillRect/>
          </a:stretch>
        </p:blipFill>
        <p:spPr>
          <a:xfrm>
            <a:off x="3267075" y="2243455"/>
            <a:ext cx="5285740" cy="844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8597" t="57263"/>
          <a:stretch>
            <a:fillRect/>
          </a:stretch>
        </p:blipFill>
        <p:spPr>
          <a:xfrm>
            <a:off x="3850005" y="3329305"/>
            <a:ext cx="4119245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3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38" y="1700218"/>
            <a:ext cx="218975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776" y="2214644"/>
            <a:ext cx="257057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818" y="2729071"/>
            <a:ext cx="228495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338" y="3243497"/>
            <a:ext cx="218975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338" y="3767450"/>
            <a:ext cx="218975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27080" y="608330"/>
            <a:ext cx="10064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7135"/>
            <a:ext cx="11520000" cy="360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2528" y="2058254"/>
            <a:ext cx="218975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1636" y="2058254"/>
            <a:ext cx="209454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2528" y="3556034"/>
            <a:ext cx="218975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1636" y="3556034"/>
            <a:ext cx="209454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6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859" y="1671323"/>
            <a:ext cx="209454" cy="15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380" y="2195061"/>
            <a:ext cx="199933" cy="1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2604529"/>
            <a:ext cx="333223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694" y="3118744"/>
            <a:ext cx="333223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6859" y="3747230"/>
            <a:ext cx="209454" cy="1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8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38" y="1633195"/>
            <a:ext cx="218975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818" y="2661573"/>
            <a:ext cx="228495" cy="21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338" y="3699474"/>
            <a:ext cx="218975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776" y="4213663"/>
            <a:ext cx="257057" cy="2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"/>
          <a:stretch>
            <a:fillRect/>
          </a:stretch>
        </p:blipFill>
        <p:spPr>
          <a:xfrm>
            <a:off x="1253490" y="4489450"/>
            <a:ext cx="10634435" cy="104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67581" y="4729174"/>
            <a:ext cx="218975" cy="21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17194109999</cp:lastModifiedBy>
  <cp:revision>67</cp:revision>
  <dcterms:created xsi:type="dcterms:W3CDTF">2015-09-16T06:44:00Z</dcterms:created>
  <dcterms:modified xsi:type="dcterms:W3CDTF">2024-01-11T13:45:59Z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