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" y="2454275"/>
            <a:ext cx="11523980" cy="207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736805"/>
            <a:ext cx="11520000" cy="5692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2390775"/>
            <a:ext cx="4286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565" y="3106420"/>
            <a:ext cx="4286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1890" y="3830955"/>
            <a:ext cx="3486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1890" y="4555490"/>
            <a:ext cx="3486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5995670"/>
            <a:ext cx="4286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8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76528" y="5140133"/>
            <a:ext cx="209454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4826" y="5140133"/>
            <a:ext cx="22849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9388" y="5140133"/>
            <a:ext cx="21897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8991" y="5140133"/>
            <a:ext cx="266578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3322" y="5140133"/>
            <a:ext cx="266578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4940" y="899795"/>
            <a:ext cx="1771650" cy="18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520000" cy="278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234" y="3655500"/>
            <a:ext cx="209454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7507" y="3655500"/>
            <a:ext cx="266578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3958" y="3482418"/>
            <a:ext cx="4140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94358" y="3335733"/>
            <a:ext cx="80454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2"/>
          <a:stretch/>
        </p:blipFill>
        <p:spPr>
          <a:xfrm>
            <a:off x="551384" y="1268760"/>
            <a:ext cx="11215357" cy="439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7801" y="2066441"/>
            <a:ext cx="268797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8533" y="3309339"/>
            <a:ext cx="278066" cy="2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726" y="4561513"/>
            <a:ext cx="324411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15421"/>
            <a:ext cx="11520000" cy="115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944" y="3253541"/>
            <a:ext cx="276099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08"/>
          <a:stretch/>
        </p:blipFill>
        <p:spPr>
          <a:xfrm>
            <a:off x="263352" y="1844824"/>
            <a:ext cx="11215357" cy="12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0501" y="1916022"/>
            <a:ext cx="287335" cy="2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745"/>
            <a:ext cx="10802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2307" y="3211628"/>
            <a:ext cx="285691" cy="2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1018" y="3211628"/>
            <a:ext cx="321403" cy="2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8305" y="3211628"/>
            <a:ext cx="249980" cy="2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0603" y="3202698"/>
            <a:ext cx="276763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745"/>
            <a:ext cx="11520000" cy="573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7500" y="1745764"/>
            <a:ext cx="276099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9417" y="3907817"/>
            <a:ext cx="342743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534240"/>
            <a:ext cx="11520000" cy="371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9690" y="829415"/>
            <a:ext cx="342743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4014675"/>
            <a:ext cx="11520000" cy="284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8731" y="4195972"/>
            <a:ext cx="295140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600"/>
            <a:ext cx="11490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