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4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112645"/>
            <a:ext cx="11520000" cy="263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24"/>
          <a:stretch>
            <a:fillRect/>
          </a:stretch>
        </p:blipFill>
        <p:spPr>
          <a:xfrm>
            <a:off x="237490" y="982775"/>
            <a:ext cx="11520170" cy="137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4606" y="1157316"/>
            <a:ext cx="238016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7003" y="1910392"/>
            <a:ext cx="304661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35" y="2358595"/>
            <a:ext cx="11520000" cy="241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97653" y="2654554"/>
            <a:ext cx="247537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9571" y="3407150"/>
            <a:ext cx="295140" cy="3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9571" y="4159746"/>
            <a:ext cx="295140" cy="3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45"/>
            <a:ext cx="11220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775460" y="5577840"/>
            <a:ext cx="2296795" cy="8737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5181600" y="5577840"/>
            <a:ext cx="2296795" cy="873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8587740" y="5598160"/>
            <a:ext cx="2296795" cy="8737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905" y="2905760"/>
            <a:ext cx="2823210" cy="644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8210" y="2790190"/>
            <a:ext cx="2373630" cy="793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2760" y="2861945"/>
            <a:ext cx="2720975" cy="79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9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1127760" y="3644900"/>
            <a:ext cx="2381885" cy="8737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573" t="636" r="2161" b="636"/>
          <a:stretch>
            <a:fillRect/>
          </a:stretch>
        </p:blipFill>
        <p:spPr>
          <a:xfrm>
            <a:off x="4584065" y="3644900"/>
            <a:ext cx="2381885" cy="915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908685"/>
            <a:ext cx="2533015" cy="8229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875" y="908685"/>
            <a:ext cx="2650490" cy="71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38"/>
          <a:stretch>
            <a:fillRect/>
          </a:stretch>
        </p:blipFill>
        <p:spPr>
          <a:xfrm>
            <a:off x="695325" y="908685"/>
            <a:ext cx="11297920" cy="462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5802" y="1722857"/>
            <a:ext cx="289447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405" y="3027045"/>
            <a:ext cx="34226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1960" y="4293235"/>
            <a:ext cx="5359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2078560"/>
            <a:ext cx="11520000" cy="2701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3320" y="2317750"/>
            <a:ext cx="38227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496" y="3635123"/>
            <a:ext cx="295140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23"/>
          <a:stretch>
            <a:fillRect/>
          </a:stretch>
        </p:blipFill>
        <p:spPr>
          <a:xfrm>
            <a:off x="0" y="962455"/>
            <a:ext cx="11297920" cy="124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09015" y="962660"/>
            <a:ext cx="69151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600"/>
            <a:ext cx="11520000" cy="282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6425" y="1565275"/>
            <a:ext cx="29527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5100" y="1565275"/>
            <a:ext cx="52260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6900" y="2233295"/>
            <a:ext cx="38417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2100" y="2233295"/>
            <a:ext cx="39560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8327" y="2891381"/>
            <a:ext cx="333223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55782" y="2891381"/>
            <a:ext cx="266578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89" b="1540"/>
          <a:stretch>
            <a:fillRect/>
          </a:stretch>
        </p:blipFill>
        <p:spPr>
          <a:xfrm>
            <a:off x="1876425" y="3335655"/>
            <a:ext cx="8509000" cy="310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990"/>
            <a:ext cx="10666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795" y="2501900"/>
            <a:ext cx="395859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847850" y="3978275"/>
            <a:ext cx="9359265" cy="8032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859915" y="5649595"/>
            <a:ext cx="933513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9"/>
          <a:stretch>
            <a:fillRect/>
          </a:stretch>
        </p:blipFill>
        <p:spPr>
          <a:xfrm>
            <a:off x="767408" y="836712"/>
            <a:ext cx="11136630" cy="562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36177" y="3073554"/>
            <a:ext cx="248497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3788" y="3810834"/>
            <a:ext cx="174868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6973" y="4538898"/>
            <a:ext cx="266904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5380" y="5266962"/>
            <a:ext cx="239294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6177" y="5995026"/>
            <a:ext cx="239294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57"/>
          <a:stretch>
            <a:fillRect/>
          </a:stretch>
        </p:blipFill>
        <p:spPr>
          <a:xfrm>
            <a:off x="335915" y="861695"/>
            <a:ext cx="11520170" cy="395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109</cp:revision>
  <dcterms:created xsi:type="dcterms:W3CDTF">2024-01-10T14:06:00Z</dcterms:created>
  <dcterms:modified xsi:type="dcterms:W3CDTF">2024-01-11T17:32:02Z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