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2" r:id="rId5"/>
    <p:sldId id="331" r:id="rId6"/>
    <p:sldId id="329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.xml"/><Relationship Id="rId7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996952"/>
            <a:ext cx="8606155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9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1780" y="1501140"/>
            <a:ext cx="35750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3205" y="2426970"/>
            <a:ext cx="4197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255" y="3342640"/>
            <a:ext cx="3733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95" b="43231"/>
          <a:stretch>
            <a:fillRect/>
          </a:stretch>
        </p:blipFill>
        <p:spPr>
          <a:xfrm>
            <a:off x="1271905" y="4221480"/>
            <a:ext cx="892873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513205" y="4293235"/>
            <a:ext cx="3733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513205" y="5200015"/>
            <a:ext cx="3733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67"/>
          <a:stretch>
            <a:fillRect/>
          </a:stretch>
        </p:blipFill>
        <p:spPr>
          <a:xfrm>
            <a:off x="551180" y="980235"/>
            <a:ext cx="11520170" cy="18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5751" y="1127086"/>
            <a:ext cx="228495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09" y="2051874"/>
            <a:ext cx="266578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998040"/>
            <a:ext cx="11520000" cy="95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55751" y="3122132"/>
            <a:ext cx="228495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9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859" y="3452413"/>
            <a:ext cx="190413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297" y="3909561"/>
            <a:ext cx="238016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297" y="4376234"/>
            <a:ext cx="238016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297" y="4833383"/>
            <a:ext cx="238016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6859" y="5290531"/>
            <a:ext cx="190413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880950"/>
            <a:ext cx="11520000" cy="2981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1161" y="2214744"/>
            <a:ext cx="371305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0516" y="2129000"/>
            <a:ext cx="523636" cy="31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4781" y="3243671"/>
            <a:ext cx="656925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1604" r="2036"/>
          <a:stretch>
            <a:fillRect/>
          </a:stretch>
        </p:blipFill>
        <p:spPr>
          <a:xfrm>
            <a:off x="1460500" y="1868170"/>
            <a:ext cx="1743710" cy="782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rcRect l="1604" r="2036"/>
          <a:stretch>
            <a:fillRect/>
          </a:stretch>
        </p:blipFill>
        <p:spPr>
          <a:xfrm>
            <a:off x="4164330" y="2981960"/>
            <a:ext cx="1940560" cy="78232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6" r="18967" b="65926"/>
          <a:stretch>
            <a:fillRect/>
          </a:stretch>
        </p:blipFill>
        <p:spPr>
          <a:xfrm>
            <a:off x="1055370" y="4004945"/>
            <a:ext cx="9335135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279771" y="4580981"/>
            <a:ext cx="656925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6024245" y="4439285"/>
            <a:ext cx="65722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rcRect l="1604" r="2036"/>
          <a:stretch>
            <a:fillRect/>
          </a:stretch>
        </p:blipFill>
        <p:spPr>
          <a:xfrm>
            <a:off x="8040370" y="4280535"/>
            <a:ext cx="2157730" cy="78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93" r="24391"/>
          <a:stretch>
            <a:fillRect/>
          </a:stretch>
        </p:blipFill>
        <p:spPr>
          <a:xfrm>
            <a:off x="839470" y="3292475"/>
            <a:ext cx="8710295" cy="114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83" r="18967"/>
          <a:stretch>
            <a:fillRect/>
          </a:stretch>
        </p:blipFill>
        <p:spPr>
          <a:xfrm>
            <a:off x="839470" y="980440"/>
            <a:ext cx="9335135" cy="217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990090" y="3693160"/>
            <a:ext cx="1985010" cy="747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4066540" y="3693160"/>
            <a:ext cx="1599565" cy="7473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77105" y="1974850"/>
            <a:ext cx="8350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212465" y="1739265"/>
            <a:ext cx="1349375" cy="7823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564005" y="2568575"/>
            <a:ext cx="8350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88005" y="2521585"/>
            <a:ext cx="8350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61840" y="2568575"/>
            <a:ext cx="8350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5380"/>
            <a:ext cx="11520000" cy="381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1323340" y="1666240"/>
            <a:ext cx="10518775" cy="7258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1323340" y="2736215"/>
            <a:ext cx="10518775" cy="725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1323340" y="3853815"/>
            <a:ext cx="10518775" cy="7258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70" y="4529025"/>
            <a:ext cx="11520000" cy="219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1604" r="2036"/>
          <a:stretch>
            <a:fillRect/>
          </a:stretch>
        </p:blipFill>
        <p:spPr>
          <a:xfrm>
            <a:off x="1199515" y="4869180"/>
            <a:ext cx="10518775" cy="725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1604" r="2036"/>
          <a:stretch>
            <a:fillRect/>
          </a:stretch>
        </p:blipFill>
        <p:spPr>
          <a:xfrm>
            <a:off x="1199515" y="5949315"/>
            <a:ext cx="1051877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764540"/>
            <a:ext cx="10085705" cy="330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6560" y="1700530"/>
            <a:ext cx="8756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H="1">
            <a:off x="4655820" y="1738630"/>
            <a:ext cx="43243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3541395"/>
            <a:ext cx="88455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3644900"/>
            <a:ext cx="63373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rcRect l="1604" r="2036"/>
          <a:stretch>
            <a:fillRect/>
          </a:stretch>
        </p:blipFill>
        <p:spPr>
          <a:xfrm>
            <a:off x="1343660" y="2493010"/>
            <a:ext cx="9208770" cy="63563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6"/>
          <a:stretch>
            <a:fillRect/>
          </a:stretch>
        </p:blipFill>
        <p:spPr>
          <a:xfrm>
            <a:off x="983615" y="4220845"/>
            <a:ext cx="10085705" cy="219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631315" y="4756150"/>
            <a:ext cx="88455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1604" r="2036"/>
          <a:stretch>
            <a:fillRect/>
          </a:stretch>
        </p:blipFill>
        <p:spPr>
          <a:xfrm>
            <a:off x="2682875" y="4683760"/>
            <a:ext cx="1322705" cy="63563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677670" y="5805170"/>
            <a:ext cx="100520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3071495" y="5805170"/>
            <a:ext cx="88328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6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2024-01-11T18:23:10Z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