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4" r:id="rId4"/>
    <p:sldId id="332" r:id="rId5"/>
    <p:sldId id="331" r:id="rId6"/>
    <p:sldId id="329" r:id="rId7"/>
    <p:sldId id="328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2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2852936"/>
            <a:ext cx="3960440" cy="997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33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421" y="1548398"/>
            <a:ext cx="218975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421" y="2482856"/>
            <a:ext cx="218975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5900" y="3417313"/>
            <a:ext cx="238016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6859" y="4361306"/>
            <a:ext cx="266578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95" b="3281"/>
          <a:stretch>
            <a:fillRect/>
          </a:stretch>
        </p:blipFill>
        <p:spPr>
          <a:xfrm>
            <a:off x="1199515" y="5301615"/>
            <a:ext cx="8928735" cy="93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23127" y="5464084"/>
            <a:ext cx="238016" cy="22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692150"/>
            <a:ext cx="11520000" cy="3877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04515" y="3140075"/>
            <a:ext cx="132143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9195" y="3928110"/>
            <a:ext cx="132143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1" b="874"/>
          <a:stretch>
            <a:fillRect/>
          </a:stretch>
        </p:blipFill>
        <p:spPr>
          <a:xfrm>
            <a:off x="983615" y="4436110"/>
            <a:ext cx="8065135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2855595" y="4573270"/>
            <a:ext cx="2881630" cy="5549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791585" y="5227955"/>
            <a:ext cx="132143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1405" y="5876290"/>
            <a:ext cx="132143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00" y="880950"/>
            <a:ext cx="11520000" cy="393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580" y="3523849"/>
            <a:ext cx="238016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3431" y="3523849"/>
            <a:ext cx="199933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580" y="3991365"/>
            <a:ext cx="238016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4390" y="3991365"/>
            <a:ext cx="238016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580" y="4458882"/>
            <a:ext cx="238016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522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2709115"/>
            <a:ext cx="11520000" cy="304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8525" y="2776220"/>
            <a:ext cx="8921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3356610"/>
            <a:ext cx="8921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605" y="4004945"/>
            <a:ext cx="8921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025" y="4636135"/>
            <a:ext cx="89154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1585" y="4636770"/>
            <a:ext cx="128841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983615" y="5156835"/>
            <a:ext cx="2077720" cy="59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" r="47084"/>
          <a:stretch>
            <a:fillRect/>
          </a:stretch>
        </p:blipFill>
        <p:spPr>
          <a:xfrm>
            <a:off x="728980" y="828675"/>
            <a:ext cx="6687820" cy="281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6070" y="1354455"/>
            <a:ext cx="3911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020" y="1793240"/>
            <a:ext cx="40640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5595" y="2249170"/>
            <a:ext cx="37846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5595" y="2776855"/>
            <a:ext cx="42100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6070" y="3268980"/>
            <a:ext cx="48069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080" y="3716655"/>
            <a:ext cx="562864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372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3549" y="1960695"/>
            <a:ext cx="523636" cy="3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5273" y="2113100"/>
            <a:ext cx="371305" cy="17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029" y="3008477"/>
            <a:ext cx="818776" cy="3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4029" y="4065784"/>
            <a:ext cx="3912991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2005" y="269240"/>
            <a:ext cx="5007610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3"/>
          <a:stretch>
            <a:fillRect/>
          </a:stretch>
        </p:blipFill>
        <p:spPr>
          <a:xfrm>
            <a:off x="1102783" y="4733502"/>
            <a:ext cx="10684600" cy="193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1410758" y="5119582"/>
            <a:ext cx="10376535" cy="4895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l="1604" r="2036"/>
          <a:stretch>
            <a:fillRect/>
          </a:stretch>
        </p:blipFill>
        <p:spPr>
          <a:xfrm>
            <a:off x="1422823" y="6018107"/>
            <a:ext cx="10376535" cy="6477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734105" y="677542"/>
            <a:ext cx="586031" cy="4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30" y="807720"/>
            <a:ext cx="10899775" cy="373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4960" y="2953385"/>
            <a:ext cx="38608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27810" y="3782695"/>
            <a:ext cx="5105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" r="22095"/>
          <a:stretch>
            <a:fillRect/>
          </a:stretch>
        </p:blipFill>
        <p:spPr>
          <a:xfrm>
            <a:off x="1343472" y="4651058"/>
            <a:ext cx="8496944" cy="1618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27810" y="4681856"/>
            <a:ext cx="40005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7809" y="5466715"/>
            <a:ext cx="433705" cy="48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77</cp:revision>
  <dcterms:created xsi:type="dcterms:W3CDTF">2024-01-10T14:05:00Z</dcterms:created>
  <dcterms:modified xsi:type="dcterms:W3CDTF">2024-01-11T17:36:48Z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