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rcRect r="48939" b="62248"/>
          <a:stretch>
            <a:fillRect/>
          </a:stretch>
        </p:blipFill>
        <p:spPr>
          <a:xfrm>
            <a:off x="3496310" y="2176145"/>
            <a:ext cx="4890135" cy="893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7472" t="63322"/>
          <a:stretch>
            <a:fillRect/>
          </a:stretch>
        </p:blipFill>
        <p:spPr>
          <a:xfrm>
            <a:off x="4047490" y="3383280"/>
            <a:ext cx="4072890" cy="8680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9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6859" y="1967727"/>
            <a:ext cx="218975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6859" y="2434857"/>
            <a:ext cx="218975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297" y="2901988"/>
            <a:ext cx="266578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6859" y="3369119"/>
            <a:ext cx="218975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297" y="3845783"/>
            <a:ext cx="266578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90305" y="545465"/>
            <a:ext cx="340106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5702" y="3034214"/>
            <a:ext cx="209454" cy="1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0247" y="3034214"/>
            <a:ext cx="209454" cy="1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8628" y="2929409"/>
            <a:ext cx="333223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9338" y="3034214"/>
            <a:ext cx="209454" cy="1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7719" y="2929409"/>
            <a:ext cx="342743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67610"/>
            <a:ext cx="11520000" cy="2881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67338" y="3997239"/>
            <a:ext cx="199933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6380" y="4474232"/>
            <a:ext cx="152330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7338" y="4941684"/>
            <a:ext cx="199933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7818" y="5418676"/>
            <a:ext cx="218975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67338" y="5876589"/>
            <a:ext cx="199933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05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6859" y="1547858"/>
            <a:ext cx="218975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6859" y="2014697"/>
            <a:ext cx="218975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130" y="2491105"/>
            <a:ext cx="34544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6705" y="2957830"/>
            <a:ext cx="3175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297" y="3424741"/>
            <a:ext cx="266578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15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6745" y="1520825"/>
            <a:ext cx="88519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7705" y="2254250"/>
            <a:ext cx="48577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9685" y="3646943"/>
            <a:ext cx="942545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7504" y="4305065"/>
            <a:ext cx="809256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2971165" y="2087880"/>
            <a:ext cx="1320165" cy="657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4990465" y="2630805"/>
            <a:ext cx="189801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69</cp:revision>
  <dcterms:created xsi:type="dcterms:W3CDTF">2015-09-16T06:44:00Z</dcterms:created>
  <dcterms:modified xsi:type="dcterms:W3CDTF">2024-01-11T08:02:25Z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