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7" r:id="rId3"/>
    <p:sldId id="346" r:id="rId4"/>
    <p:sldId id="345" r:id="rId5"/>
    <p:sldId id="344" r:id="rId6"/>
    <p:sldId id="341" r:id="rId7"/>
    <p:sldId id="364" r:id="rId8"/>
    <p:sldId id="338" r:id="rId9"/>
    <p:sldId id="337" r:id="rId10"/>
    <p:sldId id="334" r:id="rId11"/>
    <p:sldId id="332" r:id="rId12"/>
    <p:sldId id="331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066" y="398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2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85" y="2143125"/>
            <a:ext cx="11520000" cy="1877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990"/>
            <a:ext cx="11520000" cy="3746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570" y="1417454"/>
            <a:ext cx="257057" cy="2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132" y="2485085"/>
            <a:ext cx="218975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570" y="3552716"/>
            <a:ext cx="257057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38"/>
          <a:stretch>
            <a:fillRect/>
          </a:stretch>
        </p:blipFill>
        <p:spPr>
          <a:xfrm>
            <a:off x="1127125" y="4373880"/>
            <a:ext cx="10225495" cy="215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415415" y="4503420"/>
            <a:ext cx="28511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405890" y="5517515"/>
            <a:ext cx="30162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21" y="1759398"/>
            <a:ext cx="11520000" cy="3212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326481" y="2922513"/>
            <a:ext cx="9859010" cy="6292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326481" y="4221088"/>
            <a:ext cx="9859010" cy="62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96" y="4149080"/>
            <a:ext cx="11520000" cy="136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1573" t="636" r="2161" b="636"/>
          <a:stretch>
            <a:fillRect/>
          </a:stretch>
        </p:blipFill>
        <p:spPr>
          <a:xfrm>
            <a:off x="932571" y="4766095"/>
            <a:ext cx="9859010" cy="6292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96" y="1551304"/>
            <a:ext cx="11520000" cy="247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l="1573" t="636" r="2161" b="636"/>
          <a:stretch>
            <a:fillRect/>
          </a:stretch>
        </p:blipFill>
        <p:spPr>
          <a:xfrm>
            <a:off x="940191" y="2081959"/>
            <a:ext cx="9859010" cy="629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1573" t="636" r="2161" b="636"/>
          <a:stretch>
            <a:fillRect/>
          </a:stretch>
        </p:blipFill>
        <p:spPr>
          <a:xfrm>
            <a:off x="940191" y="3344339"/>
            <a:ext cx="9859010" cy="62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377170" cy="384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6230" y="1953260"/>
            <a:ext cx="509270" cy="22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2493010"/>
            <a:ext cx="615950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520" y="3429635"/>
            <a:ext cx="63436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03"/>
          <a:stretch>
            <a:fillRect/>
          </a:stretch>
        </p:blipFill>
        <p:spPr>
          <a:xfrm>
            <a:off x="1127760" y="4437380"/>
            <a:ext cx="8568690" cy="216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775460" y="5560695"/>
            <a:ext cx="63436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2999740" y="6093460"/>
            <a:ext cx="63436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1520000" cy="3642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887300"/>
            <a:ext cx="11520000" cy="360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505" y="1572895"/>
            <a:ext cx="28003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215" y="2173605"/>
            <a:ext cx="33337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215" y="2774315"/>
            <a:ext cx="33337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505" y="3375025"/>
            <a:ext cx="28003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8215" y="3989705"/>
            <a:ext cx="33337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7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491173" y="3357321"/>
            <a:ext cx="218975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71404" y="3357321"/>
            <a:ext cx="228495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99239" y="3357321"/>
            <a:ext cx="152330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60429" y="3357321"/>
            <a:ext cx="209454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59702" y="3357321"/>
            <a:ext cx="209454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87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355" y="4105637"/>
            <a:ext cx="199933" cy="2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9421" y="4105637"/>
            <a:ext cx="209454" cy="2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2528" y="4105637"/>
            <a:ext cx="152330" cy="2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7553" y="4105637"/>
            <a:ext cx="199933" cy="2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21619" y="4105637"/>
            <a:ext cx="199932" cy="2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161905" y="899795"/>
            <a:ext cx="1256665" cy="153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4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570" y="1585587"/>
            <a:ext cx="266578" cy="21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132" y="2128344"/>
            <a:ext cx="218975" cy="20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132" y="2661579"/>
            <a:ext cx="218975" cy="20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570" y="3194814"/>
            <a:ext cx="266578" cy="20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132" y="3718526"/>
            <a:ext cx="218975" cy="21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91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652" y="1586008"/>
            <a:ext cx="190413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652" y="2119571"/>
            <a:ext cx="190413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090" y="2653133"/>
            <a:ext cx="238016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090" y="3186696"/>
            <a:ext cx="238016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652" y="3720258"/>
            <a:ext cx="190413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11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7570" y="1662452"/>
            <a:ext cx="666446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9553" y="2491619"/>
            <a:ext cx="723570" cy="2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9074" y="3130173"/>
            <a:ext cx="790214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5867" y="3864033"/>
            <a:ext cx="675966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15"/>
          <a:stretch>
            <a:fillRect/>
          </a:stretch>
        </p:blipFill>
        <p:spPr>
          <a:xfrm>
            <a:off x="1113790" y="4311650"/>
            <a:ext cx="8661490" cy="53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45270" y="4494923"/>
            <a:ext cx="371305" cy="23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1196545"/>
            <a:ext cx="11520000" cy="330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3872" y="2589836"/>
            <a:ext cx="218975" cy="2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3872" y="3658663"/>
            <a:ext cx="218975" cy="20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9" r="17291"/>
          <a:stretch>
            <a:fillRect/>
          </a:stretch>
        </p:blipFill>
        <p:spPr>
          <a:xfrm>
            <a:off x="960755" y="692785"/>
            <a:ext cx="9528175" cy="277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7455" y="879475"/>
            <a:ext cx="3143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7455" y="2397125"/>
            <a:ext cx="3143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1" r="12132"/>
          <a:stretch>
            <a:fillRect/>
          </a:stretch>
        </p:blipFill>
        <p:spPr>
          <a:xfrm>
            <a:off x="870585" y="3501390"/>
            <a:ext cx="10122535" cy="155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65635" y="3629556"/>
            <a:ext cx="257057" cy="2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37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13884" y="2539778"/>
            <a:ext cx="333223" cy="1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0909" y="3264331"/>
            <a:ext cx="342743" cy="1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2776" y="3845880"/>
            <a:ext cx="323702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6892" y="4579967"/>
            <a:ext cx="628363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683510" y="1379855"/>
            <a:ext cx="191325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671400"/>
            <a:ext cx="11520000" cy="311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3392" y="2903959"/>
            <a:ext cx="199933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3392" y="3438247"/>
            <a:ext cx="199933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97"/>
          <a:stretch>
            <a:fillRect/>
          </a:stretch>
        </p:blipFill>
        <p:spPr>
          <a:xfrm>
            <a:off x="2181225" y="3648710"/>
            <a:ext cx="4677500" cy="61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65" y="4260420"/>
            <a:ext cx="11520000" cy="2046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28420" y="4260215"/>
            <a:ext cx="4095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8420" y="4815840"/>
            <a:ext cx="4095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8420" y="5857240"/>
            <a:ext cx="4095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74</cp:revision>
  <dcterms:created xsi:type="dcterms:W3CDTF">2015-09-16T06:44:00Z</dcterms:created>
  <dcterms:modified xsi:type="dcterms:W3CDTF">2024-01-11T17:07:23Z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