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35" r:id="rId4"/>
    <p:sldId id="334" r:id="rId5"/>
    <p:sldId id="333" r:id="rId6"/>
    <p:sldId id="332" r:id="rId7"/>
    <p:sldId id="330" r:id="rId8"/>
    <p:sldId id="345" r:id="rId9"/>
    <p:sldId id="328" r:id="rId10"/>
    <p:sldId id="326" r:id="rId11"/>
    <p:sldId id="325" r:id="rId12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76"/>
        <p:guide pos="381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1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7670" y="2287270"/>
            <a:ext cx="11520000" cy="19758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649585" y="3068955"/>
            <a:ext cx="1470025" cy="1193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908890"/>
            <a:ext cx="11520000" cy="25549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2"/>
          <a:srcRect l="1604" r="2036"/>
          <a:stretch>
            <a:fillRect/>
          </a:stretch>
        </p:blipFill>
        <p:spPr>
          <a:xfrm>
            <a:off x="1127125" y="1628775"/>
            <a:ext cx="6899275" cy="85026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l="1604" r="2036"/>
          <a:stretch>
            <a:fillRect/>
          </a:stretch>
        </p:blipFill>
        <p:spPr>
          <a:xfrm>
            <a:off x="1127125" y="2493010"/>
            <a:ext cx="6899275" cy="803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740" y="748870"/>
            <a:ext cx="11520000" cy="52485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rcRect l="1573" t="636" r="2161" b="636"/>
          <a:stretch>
            <a:fillRect/>
          </a:stretch>
        </p:blipFill>
        <p:spPr>
          <a:xfrm>
            <a:off x="1751965" y="4997450"/>
            <a:ext cx="2881630" cy="91948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rcRect l="1573" t="636" r="2161" b="636"/>
          <a:stretch>
            <a:fillRect/>
          </a:stretch>
        </p:blipFill>
        <p:spPr>
          <a:xfrm>
            <a:off x="5352415" y="4997450"/>
            <a:ext cx="2881630" cy="91948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rcRect l="1573" t="636" r="2161" b="636"/>
          <a:stretch>
            <a:fillRect/>
          </a:stretch>
        </p:blipFill>
        <p:spPr>
          <a:xfrm>
            <a:off x="8881110" y="4997450"/>
            <a:ext cx="2881630" cy="9194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48862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48165" y="1938200"/>
            <a:ext cx="276099" cy="2952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910082" y="3928878"/>
            <a:ext cx="342743" cy="2952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39919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76991" y="1023855"/>
            <a:ext cx="295140" cy="304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57950" y="2348158"/>
            <a:ext cx="342743" cy="2953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86512" y="3672461"/>
            <a:ext cx="276099" cy="304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740" y="684100"/>
            <a:ext cx="10440000" cy="44016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90370" y="1769745"/>
            <a:ext cx="419100" cy="374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85595" y="3623945"/>
            <a:ext cx="702945" cy="786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4040" y="4819220"/>
            <a:ext cx="10440000" cy="19068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548130" y="5085715"/>
            <a:ext cx="702945" cy="786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51326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9812231" y="3909136"/>
            <a:ext cx="285619" cy="2761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415415" y="5733415"/>
            <a:ext cx="2811780" cy="562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4871720" y="5318760"/>
            <a:ext cx="470535" cy="351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1"/>
          <a:srcRect t="20859"/>
          <a:stretch>
            <a:fillRect/>
          </a:stretch>
        </p:blipFill>
        <p:spPr>
          <a:xfrm>
            <a:off x="855980" y="777875"/>
            <a:ext cx="9719310" cy="2633980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9573260" y="408305"/>
            <a:ext cx="1002030" cy="865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623945" y="426085"/>
            <a:ext cx="6506845" cy="584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2901315" y="1148080"/>
            <a:ext cx="340995" cy="349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9172575" y="1844040"/>
            <a:ext cx="340995" cy="349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rcRect t="47102" r="14276" b="1214"/>
          <a:stretch>
            <a:fillRect/>
          </a:stretch>
        </p:blipFill>
        <p:spPr>
          <a:xfrm>
            <a:off x="1376680" y="3225800"/>
            <a:ext cx="9655175" cy="34086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 animBg="1"/>
      <p:bldP spid="1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8725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740" y="1845515"/>
            <a:ext cx="11520000" cy="44825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rcRect l="1604" r="2036"/>
          <a:stretch>
            <a:fillRect/>
          </a:stretch>
        </p:blipFill>
        <p:spPr>
          <a:xfrm>
            <a:off x="1055370" y="4652645"/>
            <a:ext cx="6899275" cy="8032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rcRect l="1604" r="2036"/>
          <a:stretch>
            <a:fillRect/>
          </a:stretch>
        </p:blipFill>
        <p:spPr>
          <a:xfrm>
            <a:off x="1055370" y="5517515"/>
            <a:ext cx="6899275" cy="803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740" y="908890"/>
            <a:ext cx="11520000" cy="48532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l="1604" r="2036"/>
          <a:stretch>
            <a:fillRect/>
          </a:stretch>
        </p:blipFill>
        <p:spPr>
          <a:xfrm>
            <a:off x="1056005" y="1628775"/>
            <a:ext cx="6971030" cy="803275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2"/>
          <a:srcRect l="1604" r="2036"/>
          <a:stretch>
            <a:fillRect/>
          </a:stretch>
        </p:blipFill>
        <p:spPr>
          <a:xfrm>
            <a:off x="1055370" y="2564765"/>
            <a:ext cx="6899275" cy="803275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2"/>
          <a:srcRect l="1604" r="2036"/>
          <a:stretch>
            <a:fillRect/>
          </a:stretch>
        </p:blipFill>
        <p:spPr>
          <a:xfrm>
            <a:off x="1055370" y="4077335"/>
            <a:ext cx="6899275" cy="803275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2"/>
          <a:srcRect l="1604" r="2036"/>
          <a:stretch>
            <a:fillRect/>
          </a:stretch>
        </p:blipFill>
        <p:spPr>
          <a:xfrm>
            <a:off x="1055370" y="4958715"/>
            <a:ext cx="6899275" cy="803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7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WPS_1682389762</cp:lastModifiedBy>
  <cp:revision>74</cp:revision>
  <dcterms:created xsi:type="dcterms:W3CDTF">2024-01-10T13:33:00Z</dcterms:created>
  <dcterms:modified xsi:type="dcterms:W3CDTF">2024-01-11T08:36:56Z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2052-11.1.0.10314</vt:lpwstr>
  </property>
  <property fmtid="{D5CDD505-2E9C-101B-9397-08002B2CF9AE}" pid="3" name="ICV">
    <vt:lpwstr>0803F182AC044BA3913AF2E555CD301E</vt:lpwstr>
  </property>
</Properties>
</file>