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4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3209925"/>
            <a:ext cx="8705850" cy="74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87"/>
          <a:stretch>
            <a:fillRect/>
          </a:stretch>
        </p:blipFill>
        <p:spPr>
          <a:xfrm>
            <a:off x="335915" y="899795"/>
            <a:ext cx="11520170" cy="343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71"/>
          <a:stretch>
            <a:fillRect/>
          </a:stretch>
        </p:blipFill>
        <p:spPr>
          <a:xfrm>
            <a:off x="151765" y="652575"/>
            <a:ext cx="11520170" cy="126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840" y="814652"/>
            <a:ext cx="276099" cy="29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7"/>
          <a:stretch>
            <a:fillRect/>
          </a:stretch>
        </p:blipFill>
        <p:spPr>
          <a:xfrm>
            <a:off x="985520" y="1751965"/>
            <a:ext cx="10686505" cy="479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3655" y="1918970"/>
            <a:ext cx="657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3655" y="3189605"/>
            <a:ext cx="6572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9355" y="4535170"/>
            <a:ext cx="657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80" y="900000"/>
            <a:ext cx="11520000" cy="543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0062" y="3166783"/>
            <a:ext cx="342743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145" y="3833484"/>
            <a:ext cx="276099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145" y="4481137"/>
            <a:ext cx="276099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24" y="5138313"/>
            <a:ext cx="295140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0062" y="5805014"/>
            <a:ext cx="342743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0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5107" y="1853272"/>
            <a:ext cx="942545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3553" y="2758880"/>
            <a:ext cx="1056793" cy="4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6330" y="4551032"/>
            <a:ext cx="1304330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89325" y="3542665"/>
            <a:ext cx="2422525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489325" y="5338445"/>
            <a:ext cx="278066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0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123" y="2482614"/>
            <a:ext cx="295140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123" y="4656326"/>
            <a:ext cx="295140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8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553" y="1929706"/>
            <a:ext cx="24753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471" y="4093996"/>
            <a:ext cx="295140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520000" cy="234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2961" y="2620154"/>
            <a:ext cx="247537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990"/>
            <a:ext cx="11520000" cy="572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467" y="2455234"/>
            <a:ext cx="1018710" cy="4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8467" y="4084120"/>
            <a:ext cx="1018710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9228" y="5703480"/>
            <a:ext cx="1304330" cy="4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133975" y="2353945"/>
            <a:ext cx="2634615" cy="803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337050" y="3983355"/>
            <a:ext cx="1997075" cy="803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6334125" y="5614670"/>
            <a:ext cx="205930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0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2130" y="1771650"/>
            <a:ext cx="34245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1146175" y="3342005"/>
            <a:ext cx="1024572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00" y="719025"/>
            <a:ext cx="11520000" cy="539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4838" y="2929006"/>
            <a:ext cx="266578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838" y="3605337"/>
            <a:ext cx="257057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838" y="4291194"/>
            <a:ext cx="247537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358" y="4977050"/>
            <a:ext cx="247537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3400" y="5662907"/>
            <a:ext cx="180892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2024-01-11T17:43:25Z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