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725" y="3060065"/>
            <a:ext cx="8617585" cy="737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81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512" y="1195302"/>
            <a:ext cx="276099" cy="29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6991" y="3243369"/>
            <a:ext cx="295140" cy="30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66"/>
          <a:stretch>
            <a:fillRect/>
          </a:stretch>
        </p:blipFill>
        <p:spPr>
          <a:xfrm>
            <a:off x="720090" y="899795"/>
            <a:ext cx="11520170" cy="398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2" r="16013"/>
          <a:stretch>
            <a:fillRect/>
          </a:stretch>
        </p:blipFill>
        <p:spPr>
          <a:xfrm>
            <a:off x="885190" y="3141345"/>
            <a:ext cx="9675495" cy="1514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2091" y="3403663"/>
            <a:ext cx="304661" cy="29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7909" y="3403663"/>
            <a:ext cx="276099" cy="29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3529" y="4111042"/>
            <a:ext cx="342743" cy="29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78389" y="4101483"/>
            <a:ext cx="295140" cy="31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5"/>
          <a:stretch>
            <a:fillRect/>
          </a:stretch>
        </p:blipFill>
        <p:spPr>
          <a:xfrm>
            <a:off x="408940" y="1064055"/>
            <a:ext cx="11520170" cy="178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990"/>
            <a:ext cx="104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1940" y="1592580"/>
            <a:ext cx="77914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1570" y="2734071"/>
            <a:ext cx="397804" cy="21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7338" y="4282179"/>
            <a:ext cx="518876" cy="41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1728" y="5164341"/>
            <a:ext cx="1020456" cy="41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487420" y="3251835"/>
            <a:ext cx="230378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990"/>
            <a:ext cx="11520000" cy="561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2920" y="1684117"/>
            <a:ext cx="276099" cy="29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3879" y="3085037"/>
            <a:ext cx="295140" cy="31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5317" y="4505017"/>
            <a:ext cx="352264" cy="29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3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033" y="1214547"/>
            <a:ext cx="276099" cy="3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033" y="2634778"/>
            <a:ext cx="276099" cy="29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3835605"/>
            <a:ext cx="11520000" cy="1465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28731" y="4055915"/>
            <a:ext cx="295140" cy="30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65" y="652145"/>
            <a:ext cx="10384790" cy="612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37105" y="6395720"/>
            <a:ext cx="48768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8985" y="6403340"/>
            <a:ext cx="54419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6890" y="6395720"/>
            <a:ext cx="52641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0015" y="6339205"/>
            <a:ext cx="47117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836500"/>
            <a:ext cx="11520000" cy="4980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33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7691" y="1055182"/>
            <a:ext cx="282675" cy="29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454" y="3017781"/>
            <a:ext cx="319150" cy="28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6810" y="4980380"/>
            <a:ext cx="264438" cy="28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68</cp:revision>
  <dcterms:created xsi:type="dcterms:W3CDTF">2015-09-16T06:44:00Z</dcterms:created>
  <dcterms:modified xsi:type="dcterms:W3CDTF">2024-01-11T17:46:57Z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