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sldIdLst>
    <p:sldId id="324" r:id="rId2"/>
    <p:sldId id="334" r:id="rId3"/>
    <p:sldId id="333" r:id="rId4"/>
    <p:sldId id="332" r:id="rId5"/>
    <p:sldId id="331" r:id="rId6"/>
    <p:sldId id="330" r:id="rId7"/>
    <p:sldId id="329" r:id="rId8"/>
    <p:sldId id="328" r:id="rId9"/>
    <p:sldId id="326" r:id="rId10"/>
    <p:sldId id="325" r:id="rId11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2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>
        <p:scale>
          <a:sx n="58" d="100"/>
          <a:sy n="58" d="100"/>
        </p:scale>
        <p:origin x="595" y="581"/>
      </p:cViewPr>
      <p:guideLst>
        <p:guide orient="horz" pos="2152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8320" y="3017520"/>
            <a:ext cx="8595995" cy="657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39475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43636" y="2387477"/>
            <a:ext cx="247537" cy="2955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05553" y="3045399"/>
            <a:ext cx="295140" cy="2955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05553" y="3693787"/>
            <a:ext cx="295140" cy="3051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43636" y="4351709"/>
            <a:ext cx="247537" cy="2955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090" y="724105"/>
            <a:ext cx="11520000" cy="54096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788775" y="2924156"/>
            <a:ext cx="295140" cy="3142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760213" y="4962298"/>
            <a:ext cx="352264" cy="3047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46139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86512" y="1071592"/>
            <a:ext cx="295140" cy="3145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96033" y="2434801"/>
            <a:ext cx="285619" cy="295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57950" y="3778944"/>
            <a:ext cx="352264" cy="3050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4440" y="549480"/>
            <a:ext cx="1058181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103853" y="1617443"/>
            <a:ext cx="1119398" cy="4289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81795" y="3543279"/>
            <a:ext cx="603425" cy="2188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695859" y="4208568"/>
            <a:ext cx="1206851" cy="4201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471156" y="5889297"/>
            <a:ext cx="419774" cy="2188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rcRect l="1604" r="2036"/>
          <a:stretch>
            <a:fillRect/>
          </a:stretch>
        </p:blipFill>
        <p:spPr>
          <a:xfrm>
            <a:off x="3378835" y="2482850"/>
            <a:ext cx="2543175" cy="6235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740" y="649810"/>
            <a:ext cx="11520000" cy="55581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166153" y="2642337"/>
            <a:ext cx="1047272" cy="4576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rcRect l="1604" r="2036"/>
          <a:stretch>
            <a:fillRect/>
          </a:stretch>
        </p:blipFill>
        <p:spPr>
          <a:xfrm>
            <a:off x="3594735" y="1608455"/>
            <a:ext cx="2771140" cy="80327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rcRect l="1604" r="2036"/>
          <a:stretch>
            <a:fillRect/>
          </a:stretch>
        </p:blipFill>
        <p:spPr>
          <a:xfrm>
            <a:off x="3337560" y="3484245"/>
            <a:ext cx="2894330" cy="80327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/>
          <a:srcRect l="1604" r="2036"/>
          <a:stretch>
            <a:fillRect/>
          </a:stretch>
        </p:blipFill>
        <p:spPr>
          <a:xfrm>
            <a:off x="6208395" y="4420870"/>
            <a:ext cx="3208655" cy="803275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/>
          <a:srcRect l="1604" r="2036"/>
          <a:stretch>
            <a:fillRect/>
          </a:stretch>
        </p:blipFill>
        <p:spPr>
          <a:xfrm>
            <a:off x="4625975" y="5341620"/>
            <a:ext cx="3768090" cy="803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46044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2000" y="1484784"/>
            <a:ext cx="11520000" cy="32905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28991" y="1580163"/>
            <a:ext cx="304661" cy="2956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28991" y="2228743"/>
            <a:ext cx="295140" cy="3147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38512" y="2896399"/>
            <a:ext cx="257057" cy="2956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48033" y="3544979"/>
            <a:ext cx="276099" cy="2956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00429" y="4193560"/>
            <a:ext cx="342743" cy="2956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9602" y="784430"/>
            <a:ext cx="9555707" cy="48265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992556" y="2538087"/>
            <a:ext cx="229020" cy="2369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024145" y="3083143"/>
            <a:ext cx="150048" cy="2369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992556" y="3628198"/>
            <a:ext cx="213226" cy="2369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992556" y="4165355"/>
            <a:ext cx="221124" cy="244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000453" y="4702511"/>
            <a:ext cx="205329" cy="244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000453" y="5247567"/>
            <a:ext cx="213226" cy="2527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6112" y="5591264"/>
            <a:ext cx="9653016" cy="11501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3" name="矩形 12"/>
          <p:cNvSpPr/>
          <p:nvPr/>
        </p:nvSpPr>
        <p:spPr bwMode="white">
          <a:xfrm>
            <a:off x="2011064" y="5774961"/>
            <a:ext cx="223375" cy="2475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019041" y="6326053"/>
            <a:ext cx="215397" cy="239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3" grpId="0" animBg="1"/>
      <p:bldP spid="1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360" y="1052736"/>
            <a:ext cx="11520000" cy="53024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ZDI4ZTJhNjQzM2M1ODllMDM3OTE5NzFhY2QxZGE0YW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10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69</cp:revision>
  <dcterms:created xsi:type="dcterms:W3CDTF">2015-09-16T06:44:00Z</dcterms:created>
  <dcterms:modified xsi:type="dcterms:W3CDTF">2024-01-11T18:02:59Z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