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9" r:id="rId3"/>
    <p:sldId id="328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rcRect l="58785" t="55116" r="590" b="-363"/>
          <a:stretch>
            <a:fillRect/>
          </a:stretch>
        </p:blipFill>
        <p:spPr>
          <a:xfrm>
            <a:off x="4286250" y="3427730"/>
            <a:ext cx="3456305" cy="79184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47164" b="53592"/>
          <a:stretch>
            <a:fillRect/>
          </a:stretch>
        </p:blipFill>
        <p:spPr>
          <a:xfrm>
            <a:off x="3848100" y="2261235"/>
            <a:ext cx="4495165" cy="8121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500" y="887300"/>
            <a:ext cx="11520000" cy="3200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86359" y="1611317"/>
            <a:ext cx="218975" cy="209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95730" y="2130425"/>
            <a:ext cx="301625" cy="288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57797" y="2649711"/>
            <a:ext cx="266578" cy="21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76838" y="3164145"/>
            <a:ext cx="238016" cy="21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86359" y="3688105"/>
            <a:ext cx="218975" cy="209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246745" y="777875"/>
            <a:ext cx="3754120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538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椭圆 3"/>
          <p:cNvSpPr/>
          <p:nvPr/>
        </p:nvSpPr>
        <p:spPr bwMode="white">
          <a:xfrm>
            <a:off x="3890645" y="2990215"/>
            <a:ext cx="333375" cy="30543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椭圆 4"/>
          <p:cNvSpPr/>
          <p:nvPr/>
        </p:nvSpPr>
        <p:spPr bwMode="white">
          <a:xfrm>
            <a:off x="7308215" y="2989580"/>
            <a:ext cx="342900" cy="30607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8" r="20532"/>
          <a:stretch>
            <a:fillRect/>
          </a:stretch>
        </p:blipFill>
        <p:spPr>
          <a:xfrm>
            <a:off x="1189990" y="3644900"/>
            <a:ext cx="9154795" cy="2138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椭圆 5"/>
          <p:cNvSpPr/>
          <p:nvPr/>
        </p:nvSpPr>
        <p:spPr bwMode="white">
          <a:xfrm>
            <a:off x="3865245" y="5210175"/>
            <a:ext cx="337820" cy="29718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椭圆 6"/>
          <p:cNvSpPr/>
          <p:nvPr/>
        </p:nvSpPr>
        <p:spPr bwMode="white">
          <a:xfrm>
            <a:off x="7287895" y="5195570"/>
            <a:ext cx="328295" cy="36004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052736"/>
            <a:ext cx="11520000" cy="4712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54004" y="3170432"/>
            <a:ext cx="209454" cy="209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34236" y="3170432"/>
            <a:ext cx="209454" cy="209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33508" y="3170432"/>
            <a:ext cx="152330" cy="209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94698" y="3170432"/>
            <a:ext cx="209454" cy="209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284450" y="3170432"/>
            <a:ext cx="190413" cy="209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35095" y="4229280"/>
            <a:ext cx="342743" cy="286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14136" y="4343750"/>
            <a:ext cx="209454" cy="152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11260" y="4868404"/>
            <a:ext cx="199933" cy="143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914136" y="4858865"/>
            <a:ext cx="209454" cy="152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25574" y="5269049"/>
            <a:ext cx="342743" cy="276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96752"/>
            <a:ext cx="11520000" cy="2654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2499401" y="1769952"/>
            <a:ext cx="1542415" cy="66738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8987196" y="1769952"/>
            <a:ext cx="1614805" cy="66738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3072806" y="2466547"/>
            <a:ext cx="1884680" cy="66738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7657506" y="2466547"/>
            <a:ext cx="1449705" cy="66738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2708951" y="3161237"/>
            <a:ext cx="2806065" cy="6673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71</cp:revision>
  <dcterms:created xsi:type="dcterms:W3CDTF">2015-09-16T06:44:00Z</dcterms:created>
  <dcterms:modified xsi:type="dcterms:W3CDTF">2024-01-11T17:50:42Z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  <property fmtid="{D5CDD505-2E9C-101B-9397-08002B2CF9AE}" pid="3" name="ICV">
    <vt:lpwstr>0803F182AC044BA3913AF2E555CD301E</vt:lpwstr>
  </property>
</Properties>
</file>