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40" r:id="rId7"/>
    <p:sldId id="339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8" r:id="rId17"/>
    <p:sldId id="327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54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3"/>
          <a:stretch>
            <a:fillRect/>
          </a:stretch>
        </p:blipFill>
        <p:spPr>
          <a:xfrm>
            <a:off x="335915" y="2126615"/>
            <a:ext cx="11520170" cy="20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4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03900" y="2130433"/>
            <a:ext cx="799735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2231" y="3799625"/>
            <a:ext cx="856859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333750" y="1900555"/>
            <a:ext cx="1782445" cy="803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479415" y="3569970"/>
            <a:ext cx="209423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97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64205" y="3240405"/>
            <a:ext cx="47879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763395" y="1282065"/>
            <a:ext cx="1544320" cy="803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418205" y="1282065"/>
            <a:ext cx="1975485" cy="803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210050" y="2951480"/>
            <a:ext cx="1975485" cy="80327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9"/>
          <a:stretch>
            <a:fillRect/>
          </a:stretch>
        </p:blipFill>
        <p:spPr>
          <a:xfrm>
            <a:off x="720090" y="4443095"/>
            <a:ext cx="11080205" cy="15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291580" y="4919980"/>
            <a:ext cx="74993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484245" y="4756150"/>
            <a:ext cx="222313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1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8776" y="3033529"/>
            <a:ext cx="209454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214" y="3566911"/>
            <a:ext cx="276099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256" y="4109818"/>
            <a:ext cx="247537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8776" y="4643200"/>
            <a:ext cx="228495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256" y="5176582"/>
            <a:ext cx="238016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500"/>
            <a:ext cx="11520000" cy="367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9040" y="1541145"/>
            <a:ext cx="3460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9990" y="2074545"/>
            <a:ext cx="38608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040" y="2607310"/>
            <a:ext cx="34671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8565" y="3150235"/>
            <a:ext cx="29273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8565" y="3683635"/>
            <a:ext cx="32004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05" y="900000"/>
            <a:ext cx="11520000" cy="416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494155" y="1979930"/>
            <a:ext cx="10191115" cy="6889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494790" y="3165475"/>
            <a:ext cx="10190480" cy="6889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494155" y="4339590"/>
            <a:ext cx="10190480" cy="72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59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57275" y="1382395"/>
            <a:ext cx="10227945" cy="673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57275" y="2585720"/>
            <a:ext cx="10227945" cy="67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2814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40" b="36642"/>
          <a:stretch>
            <a:fillRect/>
          </a:stretch>
        </p:blipFill>
        <p:spPr>
          <a:xfrm>
            <a:off x="1774755" y="3789040"/>
            <a:ext cx="8785225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89"/>
          <a:stretch>
            <a:fillRect/>
          </a:stretch>
        </p:blipFill>
        <p:spPr>
          <a:xfrm>
            <a:off x="623570" y="764335"/>
            <a:ext cx="11520170" cy="141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23" y="1431003"/>
            <a:ext cx="276099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096340"/>
            <a:ext cx="11520000" cy="204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2005" y="2174875"/>
            <a:ext cx="4406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920" y="3140075"/>
            <a:ext cx="4406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4221050"/>
            <a:ext cx="11520000" cy="184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341304" y="5147952"/>
            <a:ext cx="1532826" cy="34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939453" y="5147952"/>
            <a:ext cx="1380495" cy="34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9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256" y="2481001"/>
            <a:ext cx="238016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8776" y="3061971"/>
            <a:ext cx="218975" cy="2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694" y="3633417"/>
            <a:ext cx="276099" cy="2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256" y="4204863"/>
            <a:ext cx="238016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8776" y="4785834"/>
            <a:ext cx="218975" cy="2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0" y="805815"/>
            <a:ext cx="1580515" cy="16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9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520" y="3172660"/>
            <a:ext cx="209454" cy="21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6545" y="3163111"/>
            <a:ext cx="209454" cy="2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0132" y="3172660"/>
            <a:ext cx="161851" cy="21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5636" y="3163111"/>
            <a:ext cx="199933" cy="2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0661" y="3172660"/>
            <a:ext cx="218975" cy="21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0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644" y="3033415"/>
            <a:ext cx="352264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0793" y="3033415"/>
            <a:ext cx="361785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0545" y="3147705"/>
            <a:ext cx="209454" cy="1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2694" y="3147705"/>
            <a:ext cx="209454" cy="1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6760" y="3147705"/>
            <a:ext cx="209454" cy="1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93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256" y="1624312"/>
            <a:ext cx="228495" cy="219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9735" y="2186607"/>
            <a:ext cx="238016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9735" y="2758433"/>
            <a:ext cx="238016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256" y="3921145"/>
            <a:ext cx="228495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37"/>
          <a:stretch>
            <a:fillRect/>
          </a:stretch>
        </p:blipFill>
        <p:spPr>
          <a:xfrm>
            <a:off x="1147445" y="4955540"/>
            <a:ext cx="10363925" cy="10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61536" y="5128020"/>
            <a:ext cx="276099" cy="22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1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6859" y="2767989"/>
            <a:ext cx="295140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421" y="3349353"/>
            <a:ext cx="257057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6859" y="3940247"/>
            <a:ext cx="304661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4942" y="4531142"/>
            <a:ext cx="238016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380" y="5122037"/>
            <a:ext cx="285619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" y="625475"/>
            <a:ext cx="10698529" cy="3959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63552" y="3998005"/>
            <a:ext cx="720080" cy="35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980999" y="2272259"/>
            <a:ext cx="1909521" cy="74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935758" y="3043987"/>
            <a:ext cx="1584177" cy="74589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561611"/>
            <a:ext cx="10698529" cy="2041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20887" y="4712106"/>
            <a:ext cx="1604829" cy="40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418334" y="5835447"/>
            <a:ext cx="1809934" cy="745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116535"/>
            <a:ext cx="11520000" cy="4114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1246" y="1840404"/>
            <a:ext cx="257057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0767" y="3011930"/>
            <a:ext cx="238016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684" y="4192981"/>
            <a:ext cx="295140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59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305" y="1033449"/>
            <a:ext cx="257057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826" y="2806428"/>
            <a:ext cx="238016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2024-01-11T17:10:47Z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