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348865"/>
            <a:ext cx="11520000" cy="1732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344150" y="3141345"/>
            <a:ext cx="166878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908890"/>
            <a:ext cx="11520000" cy="385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97965" y="981075"/>
            <a:ext cx="9762490" cy="80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97965" y="1917065"/>
            <a:ext cx="9762490" cy="8032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97965" y="2852420"/>
            <a:ext cx="9762490" cy="8032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97965" y="3753485"/>
            <a:ext cx="97624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29130" y="2976880"/>
            <a:ext cx="32385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7123" y="2967593"/>
            <a:ext cx="1799404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9123" y="4168131"/>
            <a:ext cx="342743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7123" y="4168131"/>
            <a:ext cx="799735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7206" y="5359141"/>
            <a:ext cx="276099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7123" y="5340085"/>
            <a:ext cx="1799404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340768"/>
            <a:ext cx="11520000" cy="233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8512" y="1455239"/>
            <a:ext cx="295140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7471" y="1445700"/>
            <a:ext cx="1409057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033" y="2657194"/>
            <a:ext cx="276099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7950" y="2638115"/>
            <a:ext cx="828297" cy="35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" b="548"/>
          <a:stretch>
            <a:fillRect/>
          </a:stretch>
        </p:blipFill>
        <p:spPr>
          <a:xfrm>
            <a:off x="671830" y="692785"/>
            <a:ext cx="11520170" cy="607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3519170"/>
            <a:ext cx="22332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820" y="6053455"/>
            <a:ext cx="15684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27730" y="2715895"/>
            <a:ext cx="3453765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231765" y="4364990"/>
            <a:ext cx="2520315" cy="803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224020" y="5157470"/>
            <a:ext cx="237934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375310" cy="358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6759" y="1428280"/>
            <a:ext cx="527911" cy="3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0663" y="2051669"/>
            <a:ext cx="445577" cy="3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0627" y="2675058"/>
            <a:ext cx="478787" cy="3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43" y="3268447"/>
            <a:ext cx="594333" cy="42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8753" y="3737933"/>
            <a:ext cx="527911" cy="56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7"/>
          <a:stretch>
            <a:fillRect/>
          </a:stretch>
        </p:blipFill>
        <p:spPr>
          <a:xfrm>
            <a:off x="6960096" y="3763491"/>
            <a:ext cx="5188585" cy="268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559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606591" y="2501730"/>
            <a:ext cx="10133330" cy="8032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606591" y="4085420"/>
            <a:ext cx="10133330" cy="803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91351" y="5597990"/>
            <a:ext cx="1014857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27125" y="1628775"/>
            <a:ext cx="10219055" cy="80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5225" y="3198495"/>
            <a:ext cx="1021905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" b="1066"/>
          <a:stretch>
            <a:fillRect/>
          </a:stretch>
        </p:blipFill>
        <p:spPr>
          <a:xfrm>
            <a:off x="767080" y="836930"/>
            <a:ext cx="11160000" cy="580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50035" y="2348865"/>
            <a:ext cx="9754235" cy="8032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40510" y="3284855"/>
            <a:ext cx="9763760" cy="8032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40510" y="4184650"/>
            <a:ext cx="9763760" cy="8032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39875" y="5085080"/>
            <a:ext cx="977392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73</cp:revision>
  <dcterms:created xsi:type="dcterms:W3CDTF">2024-01-10T13:48:00Z</dcterms:created>
  <dcterms:modified xsi:type="dcterms:W3CDTF">2024-01-11T17:30:27Z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