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1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85" y="2940050"/>
            <a:ext cx="8297545" cy="747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416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8181" y="2513931"/>
            <a:ext cx="523636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3223" y="2666425"/>
            <a:ext cx="542677" cy="1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8049" y="3304992"/>
            <a:ext cx="637884" cy="1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3355" y="3953091"/>
            <a:ext cx="514115" cy="1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3966" y="4448695"/>
            <a:ext cx="733090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817110" y="3756025"/>
            <a:ext cx="1517015" cy="5308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604645" y="4407535"/>
            <a:ext cx="1504950" cy="53086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8"/>
          <a:stretch>
            <a:fillRect/>
          </a:stretch>
        </p:blipFill>
        <p:spPr>
          <a:xfrm>
            <a:off x="744855" y="5001260"/>
            <a:ext cx="10896055" cy="101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717415" y="5045710"/>
            <a:ext cx="1617345" cy="53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00" y="900000"/>
            <a:ext cx="11520000" cy="427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159" y="3899254"/>
            <a:ext cx="190413" cy="2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159" y="4365804"/>
            <a:ext cx="190413" cy="2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597" y="4832355"/>
            <a:ext cx="238016" cy="2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"/>
          <a:stretch>
            <a:fillRect/>
          </a:stretch>
        </p:blipFill>
        <p:spPr>
          <a:xfrm>
            <a:off x="979170" y="5174615"/>
            <a:ext cx="10892880" cy="93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05865" y="5174615"/>
            <a:ext cx="38925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430" y="5674995"/>
            <a:ext cx="38925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702" y="3814746"/>
            <a:ext cx="238016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785" y="4281487"/>
            <a:ext cx="190413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2850"/>
            <a:ext cx="11520000" cy="131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9330" y="4595495"/>
            <a:ext cx="43624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330" y="5133340"/>
            <a:ext cx="34671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965" y="5546090"/>
            <a:ext cx="34671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69" y="692785"/>
            <a:ext cx="10800635" cy="352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279" y="2493010"/>
            <a:ext cx="284471" cy="33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3317240"/>
            <a:ext cx="410134" cy="41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13" y="4149080"/>
            <a:ext cx="10800635" cy="2588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293114" y="4221471"/>
            <a:ext cx="410134" cy="30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43914" y="5013316"/>
            <a:ext cx="410134" cy="30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43279" y="5877551"/>
            <a:ext cx="410134" cy="30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389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25682" y="3786429"/>
            <a:ext cx="856859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450" y="4424608"/>
            <a:ext cx="2227834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672628" y="3036271"/>
            <a:ext cx="1823720" cy="5943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796318" y="3036271"/>
            <a:ext cx="1664335" cy="5943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8299238" y="3692226"/>
            <a:ext cx="1507490" cy="59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520000" cy="369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4227" y="4111531"/>
            <a:ext cx="190413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417" y="4111531"/>
            <a:ext cx="228496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227" y="4568751"/>
            <a:ext cx="190413" cy="2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520000" cy="2700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1987" y="3420140"/>
            <a:ext cx="1856528" cy="38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81726" y="2202387"/>
            <a:ext cx="10551160" cy="59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2024-01-11T18:29:03Z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