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5" r:id="rId4"/>
    <p:sldId id="333" r:id="rId5"/>
    <p:sldId id="332" r:id="rId6"/>
    <p:sldId id="330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2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220" y="3279140"/>
            <a:ext cx="8593455" cy="681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900000"/>
            <a:ext cx="11520000" cy="3802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9980930" cy="2913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rcRect l="1573" t="636" r="2161" b="636"/>
          <a:stretch>
            <a:fillRect/>
          </a:stretch>
        </p:blipFill>
        <p:spPr>
          <a:xfrm>
            <a:off x="983615" y="2708910"/>
            <a:ext cx="3350260" cy="7791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rcRect l="1573" t="636" r="2161" b="636"/>
          <a:stretch>
            <a:fillRect/>
          </a:stretch>
        </p:blipFill>
        <p:spPr>
          <a:xfrm>
            <a:off x="5807710" y="2723515"/>
            <a:ext cx="3284855" cy="7645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3644900"/>
            <a:ext cx="9980930" cy="292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l="1573" t="636" r="2161" b="636"/>
          <a:stretch>
            <a:fillRect/>
          </a:stretch>
        </p:blipFill>
        <p:spPr>
          <a:xfrm>
            <a:off x="1271270" y="5692140"/>
            <a:ext cx="3284855" cy="7867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rcRect l="1573" t="636" r="2161" b="636"/>
          <a:stretch>
            <a:fillRect/>
          </a:stretch>
        </p:blipFill>
        <p:spPr>
          <a:xfrm>
            <a:off x="5951855" y="5661025"/>
            <a:ext cx="3284855" cy="81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1484784"/>
            <a:ext cx="11520000" cy="2153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4386205" y="2166569"/>
            <a:ext cx="4787265" cy="915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08965"/>
            <a:ext cx="9756775" cy="47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40145" y="2707640"/>
            <a:ext cx="176657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2035" y="3501390"/>
            <a:ext cx="101727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4470" y="4149090"/>
            <a:ext cx="186753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226050"/>
            <a:ext cx="9756775" cy="1471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1604" r="2036"/>
          <a:stretch>
            <a:fillRect/>
          </a:stretch>
        </p:blipFill>
        <p:spPr>
          <a:xfrm>
            <a:off x="8540750" y="5267325"/>
            <a:ext cx="1332230" cy="667385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3104515" y="6059170"/>
            <a:ext cx="212725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20" y="667385"/>
            <a:ext cx="9886315" cy="1828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8445" y="1414780"/>
            <a:ext cx="38036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5895" y="1943735"/>
            <a:ext cx="54800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8" r="17280"/>
          <a:stretch>
            <a:fillRect/>
          </a:stretch>
        </p:blipFill>
        <p:spPr>
          <a:xfrm>
            <a:off x="1199515" y="2423160"/>
            <a:ext cx="8177530" cy="161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28445" y="2540635"/>
            <a:ext cx="43180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8445" y="2999105"/>
            <a:ext cx="38036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560" y="3503295"/>
            <a:ext cx="34671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726"/>
          <a:stretch>
            <a:fillRect/>
          </a:stretch>
        </p:blipFill>
        <p:spPr>
          <a:xfrm>
            <a:off x="2783631" y="3994380"/>
            <a:ext cx="5400973" cy="278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0550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02738" y="2734877"/>
            <a:ext cx="235418" cy="27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2738" y="3302150"/>
            <a:ext cx="235418" cy="26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8895" y="3860696"/>
            <a:ext cx="165664" cy="25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4019" y="4969059"/>
            <a:ext cx="244137" cy="26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02738" y="5527605"/>
            <a:ext cx="226699" cy="26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94019" y="6086150"/>
            <a:ext cx="235418" cy="26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90" y="621030"/>
            <a:ext cx="11309985" cy="608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032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5492" y="1107323"/>
            <a:ext cx="324394" cy="27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1536" y="2829014"/>
            <a:ext cx="261317" cy="27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1536" y="3973802"/>
            <a:ext cx="261317" cy="28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2525" y="5127605"/>
            <a:ext cx="279339" cy="28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74</cp:revision>
  <dcterms:created xsi:type="dcterms:W3CDTF">2015-09-16T06:44:00Z</dcterms:created>
  <dcterms:modified xsi:type="dcterms:W3CDTF">2024-01-11T17:49:59Z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