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5" r:id="rId4"/>
    <p:sldId id="344" r:id="rId5"/>
    <p:sldId id="343" r:id="rId6"/>
    <p:sldId id="341" r:id="rId7"/>
    <p:sldId id="338" r:id="rId8"/>
    <p:sldId id="336" r:id="rId9"/>
    <p:sldId id="335" r:id="rId10"/>
    <p:sldId id="333" r:id="rId11"/>
    <p:sldId id="332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2207465"/>
            <a:ext cx="11520000" cy="1922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5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214" y="1996251"/>
            <a:ext cx="247537" cy="2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8776" y="3245025"/>
            <a:ext cx="199933" cy="2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94" b="46862"/>
          <a:stretch>
            <a:fillRect/>
          </a:stretch>
        </p:blipFill>
        <p:spPr>
          <a:xfrm>
            <a:off x="1199515" y="4005580"/>
            <a:ext cx="7776845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15415" y="4725670"/>
            <a:ext cx="40576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31"/>
          <a:stretch>
            <a:fillRect/>
          </a:stretch>
        </p:blipFill>
        <p:spPr>
          <a:xfrm>
            <a:off x="551815" y="764970"/>
            <a:ext cx="11520170" cy="151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3989" y="1173419"/>
            <a:ext cx="199933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2279220"/>
            <a:ext cx="11520000" cy="202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75427" y="2947333"/>
            <a:ext cx="247537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654255"/>
            <a:ext cx="11520000" cy="417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4020" y="1379198"/>
            <a:ext cx="209454" cy="22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4682" y="1922906"/>
            <a:ext cx="218975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8814" y="3000784"/>
            <a:ext cx="266578" cy="22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6000" y="3945890"/>
            <a:ext cx="37592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25" y="4666185"/>
            <a:ext cx="11520000" cy="1691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09800" y="5876290"/>
            <a:ext cx="37592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66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464945" y="2085340"/>
            <a:ext cx="10235565" cy="67437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464945" y="3395345"/>
            <a:ext cx="10235565" cy="6940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464945" y="4724400"/>
            <a:ext cx="10235565" cy="74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2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045845" y="1466850"/>
            <a:ext cx="10235565" cy="673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045845" y="2811780"/>
            <a:ext cx="10235565" cy="65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520000" cy="4737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1764" y="4008665"/>
            <a:ext cx="218975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244" y="5085771"/>
            <a:ext cx="238016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9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223" y="1128628"/>
            <a:ext cx="238016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743" y="2205086"/>
            <a:ext cx="228495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181" y="3291071"/>
            <a:ext cx="276099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50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3" y="4430830"/>
            <a:ext cx="209454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8462" y="4430830"/>
            <a:ext cx="228495" cy="2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4925" y="4430830"/>
            <a:ext cx="152330" cy="2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4264" y="4430830"/>
            <a:ext cx="199933" cy="2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02644" y="4430830"/>
            <a:ext cx="209454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685780" y="899795"/>
            <a:ext cx="1379855" cy="173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2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080" y="1499870"/>
            <a:ext cx="30797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080" y="2519045"/>
            <a:ext cx="30797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505" y="3528060"/>
            <a:ext cx="37211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505" y="4042410"/>
            <a:ext cx="37211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505" y="4547235"/>
            <a:ext cx="37211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59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9735" y="1538539"/>
            <a:ext cx="238016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694" y="2558297"/>
            <a:ext cx="276099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694" y="3072941"/>
            <a:ext cx="276099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9735" y="3568524"/>
            <a:ext cx="238016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694" y="4083168"/>
            <a:ext cx="276099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3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8776" y="1549304"/>
            <a:ext cx="199933" cy="22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214" y="2055380"/>
            <a:ext cx="247537" cy="22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214" y="2561456"/>
            <a:ext cx="247537" cy="22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8776" y="3067532"/>
            <a:ext cx="199933" cy="22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6"/>
          <a:stretch>
            <a:fillRect/>
          </a:stretch>
        </p:blipFill>
        <p:spPr>
          <a:xfrm>
            <a:off x="1228090" y="3430270"/>
            <a:ext cx="10829380" cy="100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80264" y="3602788"/>
            <a:ext cx="199933" cy="22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90"/>
          <a:stretch>
            <a:fillRect/>
          </a:stretch>
        </p:blipFill>
        <p:spPr>
          <a:xfrm>
            <a:off x="4184849" y="336282"/>
            <a:ext cx="3030945" cy="100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99" y="1111822"/>
            <a:ext cx="11520000" cy="3483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8155" y="1760727"/>
            <a:ext cx="228495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634" y="2753171"/>
            <a:ext cx="24753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8155" y="3755157"/>
            <a:ext cx="228495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20"/>
          <a:stretch>
            <a:fillRect/>
          </a:stretch>
        </p:blipFill>
        <p:spPr>
          <a:xfrm>
            <a:off x="983432" y="4664123"/>
            <a:ext cx="9720670" cy="196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199332" y="4736513"/>
            <a:ext cx="43497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199332" y="5744258"/>
            <a:ext cx="43497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990"/>
            <a:ext cx="11520000" cy="4055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4011" y="1370513"/>
            <a:ext cx="228495" cy="2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4491" y="2859157"/>
            <a:ext cx="238016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5449" y="3861128"/>
            <a:ext cx="266578" cy="2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46"/>
          <a:stretch>
            <a:fillRect/>
          </a:stretch>
        </p:blipFill>
        <p:spPr>
          <a:xfrm>
            <a:off x="1127760" y="4693285"/>
            <a:ext cx="9936570" cy="195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437005" y="4693285"/>
            <a:ext cx="3530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389380" y="5733415"/>
            <a:ext cx="3530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6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264" y="2280896"/>
            <a:ext cx="514115" cy="34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4760" y="3623699"/>
            <a:ext cx="685487" cy="23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8000" y="3623699"/>
            <a:ext cx="304661" cy="23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308350" y="2030095"/>
            <a:ext cx="136715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15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198" y="1986309"/>
            <a:ext cx="304661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355" y="3396606"/>
            <a:ext cx="818776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488180" y="899795"/>
            <a:ext cx="2880360" cy="803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182620" y="3166110"/>
            <a:ext cx="1447800" cy="80327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15945"/>
            <a:ext cx="11520000" cy="1468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95834" y="4912245"/>
            <a:ext cx="428429" cy="34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85586" y="4912245"/>
            <a:ext cx="656925" cy="34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2024-01-11T17:12:19Z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