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3" r:id="rId4"/>
    <p:sldId id="331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9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955" y="2861945"/>
            <a:ext cx="4213860" cy="78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01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297" y="1501093"/>
            <a:ext cx="266578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338" y="2302550"/>
            <a:ext cx="238016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338" y="3113548"/>
            <a:ext cx="238016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6859" y="3924547"/>
            <a:ext cx="218975" cy="2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35"/>
          <a:stretch>
            <a:fillRect/>
          </a:stretch>
        </p:blipFill>
        <p:spPr>
          <a:xfrm>
            <a:off x="1236345" y="4601845"/>
            <a:ext cx="8474800" cy="828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31395" y="4727240"/>
            <a:ext cx="257057" cy="2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3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33256" y="3379061"/>
            <a:ext cx="714049" cy="1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6800" y="3889375"/>
            <a:ext cx="417195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5820" y="4301490"/>
            <a:ext cx="137287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547235" y="3735070"/>
            <a:ext cx="1506855" cy="5664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255260" y="4301490"/>
            <a:ext cx="1463040" cy="58928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40"/>
          <a:stretch>
            <a:fillRect/>
          </a:stretch>
        </p:blipFill>
        <p:spPr>
          <a:xfrm>
            <a:off x="1209040" y="4890770"/>
            <a:ext cx="6273890" cy="107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3606800" y="4890770"/>
            <a:ext cx="137287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887085" y="4890770"/>
            <a:ext cx="1505585" cy="53213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833495" y="5422900"/>
            <a:ext cx="61150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871085" y="5422900"/>
            <a:ext cx="1577340" cy="58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956925" cy="31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6210" y="1546225"/>
            <a:ext cx="41021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2395" y="2997200"/>
            <a:ext cx="40386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717032"/>
            <a:ext cx="10956925" cy="31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32560" y="4148832"/>
            <a:ext cx="40386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432560" y="5013067"/>
            <a:ext cx="40386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382395" y="6020812"/>
            <a:ext cx="40386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7135"/>
            <a:ext cx="11520000" cy="410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5030" y="2160581"/>
            <a:ext cx="809256" cy="32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5180" y="2669540"/>
            <a:ext cx="80899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5030" y="3312647"/>
            <a:ext cx="647404" cy="32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5030" y="4464712"/>
            <a:ext cx="933024" cy="32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620520" y="3884930"/>
            <a:ext cx="1607820" cy="48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14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015480" y="1204595"/>
            <a:ext cx="4629150" cy="803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015480" y="2054860"/>
            <a:ext cx="3466465" cy="4991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015480" y="2617470"/>
            <a:ext cx="2348865" cy="4991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96975" y="3587115"/>
            <a:ext cx="10682605" cy="4991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96975" y="4549775"/>
            <a:ext cx="10682605" cy="49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3581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2508" y="1795470"/>
            <a:ext cx="238016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8095" y="2195574"/>
            <a:ext cx="266578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2508" y="3367308"/>
            <a:ext cx="199933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4905" y="3757885"/>
            <a:ext cx="228495" cy="2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12029" y="4157989"/>
            <a:ext cx="209454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7135"/>
            <a:ext cx="11520000" cy="4372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4690" y="2952082"/>
            <a:ext cx="218975" cy="2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4690" y="3733279"/>
            <a:ext cx="218975" cy="2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5169" y="4514475"/>
            <a:ext cx="228495" cy="22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89"/>
          <a:stretch>
            <a:fillRect/>
          </a:stretch>
        </p:blipFill>
        <p:spPr>
          <a:xfrm>
            <a:off x="1248410" y="5294630"/>
            <a:ext cx="8940890" cy="91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43460" y="5390729"/>
            <a:ext cx="257057" cy="22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2024-01-11T17:52:44Z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