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2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l="56796" t="63639"/>
          <a:stretch>
            <a:fillRect/>
          </a:stretch>
        </p:blipFill>
        <p:spPr>
          <a:xfrm>
            <a:off x="3765550" y="3289935"/>
            <a:ext cx="4121785" cy="8134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0093" b="53222"/>
          <a:stretch>
            <a:fillRect/>
          </a:stretch>
        </p:blipFill>
        <p:spPr>
          <a:xfrm>
            <a:off x="3446145" y="2109470"/>
            <a:ext cx="4761230" cy="1046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12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6859" y="1635105"/>
            <a:ext cx="266578" cy="21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421" y="2160180"/>
            <a:ext cx="218975" cy="22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5900" y="2694801"/>
            <a:ext cx="238016" cy="22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421" y="3229423"/>
            <a:ext cx="218975" cy="22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421" y="3764045"/>
            <a:ext cx="218975" cy="22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728"/>
            <a:ext cx="11520000" cy="5329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83070" y="3106761"/>
            <a:ext cx="342743" cy="28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7070" y="3221167"/>
            <a:ext cx="209454" cy="15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14905" y="3221167"/>
            <a:ext cx="209454" cy="15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7053" y="3106761"/>
            <a:ext cx="352264" cy="28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84888" y="3106761"/>
            <a:ext cx="342743" cy="28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01534" y="5985964"/>
            <a:ext cx="209454" cy="21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06177" y="5985964"/>
            <a:ext cx="152330" cy="21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53053" y="5985964"/>
            <a:ext cx="199933" cy="21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33285" y="5985964"/>
            <a:ext cx="218975" cy="21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623037" y="5985964"/>
            <a:ext cx="199933" cy="21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24744"/>
            <a:ext cx="11520000" cy="31806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294716" y="1773079"/>
            <a:ext cx="42672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4716" y="2277269"/>
            <a:ext cx="42672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22961" y="2853214"/>
            <a:ext cx="42672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94716" y="3285014"/>
            <a:ext cx="42672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22961" y="3789204"/>
            <a:ext cx="42672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55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8776" y="1653054"/>
            <a:ext cx="352264" cy="28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462" y="2301252"/>
            <a:ext cx="199933" cy="152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4942" y="2835063"/>
            <a:ext cx="209454" cy="152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462" y="3368874"/>
            <a:ext cx="199933" cy="152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8776" y="3788296"/>
            <a:ext cx="352264" cy="28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69</cp:revision>
  <dcterms:created xsi:type="dcterms:W3CDTF">2024-01-10T13:57:00Z</dcterms:created>
  <dcterms:modified xsi:type="dcterms:W3CDTF">2024-01-11T17:34:37Z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