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22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212976"/>
            <a:ext cx="7848872" cy="71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745"/>
            <a:ext cx="10834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88070" y="3789045"/>
            <a:ext cx="42735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020" y="4581525"/>
            <a:ext cx="38481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739775"/>
            <a:ext cx="10871200" cy="300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2730" y="1028700"/>
            <a:ext cx="29210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715" y="2211705"/>
            <a:ext cx="41211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95" b="3507"/>
          <a:stretch>
            <a:fillRect/>
          </a:stretch>
        </p:blipFill>
        <p:spPr>
          <a:xfrm>
            <a:off x="1014730" y="3568700"/>
            <a:ext cx="7042150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8890"/>
            <a:ext cx="11520000" cy="543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0141" y="4548822"/>
            <a:ext cx="780694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1215" y="5558856"/>
            <a:ext cx="742611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8808085" y="3333115"/>
            <a:ext cx="164846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628800"/>
            <a:ext cx="11520000" cy="185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8595" y="1705124"/>
            <a:ext cx="990148" cy="49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785" y="2793185"/>
            <a:ext cx="3524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500"/>
            <a:ext cx="11520000" cy="543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67896" y="4407665"/>
            <a:ext cx="933024" cy="49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0673" y="5569485"/>
            <a:ext cx="971107" cy="34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678940" y="3365500"/>
            <a:ext cx="252793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484784"/>
            <a:ext cx="11520000" cy="1946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055745" y="1565224"/>
            <a:ext cx="2100580" cy="803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6916045" y="2573604"/>
            <a:ext cx="200914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908890"/>
            <a:ext cx="11520000" cy="501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0051" y="2158237"/>
            <a:ext cx="485553" cy="41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0051" y="4637859"/>
            <a:ext cx="485553" cy="4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" r="8643"/>
          <a:stretch>
            <a:fillRect/>
          </a:stretch>
        </p:blipFill>
        <p:spPr>
          <a:xfrm>
            <a:off x="695325" y="332740"/>
            <a:ext cx="10524490" cy="427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7912" y="1389209"/>
            <a:ext cx="276099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7912" y="3602068"/>
            <a:ext cx="276099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10" b="2848"/>
          <a:stretch>
            <a:fillRect/>
          </a:stretch>
        </p:blipFill>
        <p:spPr>
          <a:xfrm>
            <a:off x="767715" y="4725035"/>
            <a:ext cx="10044430" cy="191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3615" y="5373370"/>
            <a:ext cx="6819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449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62575" y="2573485"/>
            <a:ext cx="10240645" cy="8032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62575" y="4230200"/>
            <a:ext cx="10240645" cy="8032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63210" y="5865325"/>
            <a:ext cx="1024064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63320" y="1739900"/>
            <a:ext cx="10240645" cy="803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63320" y="3429000"/>
            <a:ext cx="1024064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2024-01-10T13:54:00Z</dcterms:created>
  <dcterms:modified xsi:type="dcterms:W3CDTF">2024-01-11T17:33:22Z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