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6" r:id="rId3"/>
    <p:sldId id="334" r:id="rId4"/>
    <p:sldId id="333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3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272665"/>
            <a:ext cx="11520000" cy="17633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60" y="3114040"/>
            <a:ext cx="158432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34745" y="1659255"/>
            <a:ext cx="10323830" cy="8032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34745" y="2557780"/>
            <a:ext cx="10323830" cy="803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34745" y="4056380"/>
            <a:ext cx="10323830" cy="8032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34745" y="4954905"/>
            <a:ext cx="103238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3"/>
          <a:stretch>
            <a:fillRect/>
          </a:stretch>
        </p:blipFill>
        <p:spPr>
          <a:xfrm>
            <a:off x="698470" y="915485"/>
            <a:ext cx="11520170" cy="123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74"/>
          <a:stretch>
            <a:fillRect/>
          </a:stretch>
        </p:blipFill>
        <p:spPr>
          <a:xfrm>
            <a:off x="637788" y="2060848"/>
            <a:ext cx="11520000" cy="431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4"/>
          <a:stretch>
            <a:fillRect/>
          </a:stretch>
        </p:blipFill>
        <p:spPr>
          <a:xfrm>
            <a:off x="844550" y="2854479"/>
            <a:ext cx="9831160" cy="132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972" y="3017677"/>
            <a:ext cx="304661" cy="29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228" y="3017677"/>
            <a:ext cx="314181" cy="30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1451" y="3679239"/>
            <a:ext cx="295140" cy="30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2" r="-2776"/>
          <a:stretch>
            <a:fillRect/>
          </a:stretch>
        </p:blipFill>
        <p:spPr>
          <a:xfrm>
            <a:off x="0" y="1484784"/>
            <a:ext cx="12146915" cy="138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30935" y="1611784"/>
            <a:ext cx="4851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8460" y="1611784"/>
            <a:ext cx="4851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6500" y="2314729"/>
            <a:ext cx="4851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4180" y="2314729"/>
            <a:ext cx="4851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528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5533" y="1914865"/>
            <a:ext cx="295140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053" y="3907055"/>
            <a:ext cx="276099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6971" y="5241537"/>
            <a:ext cx="342743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520000" cy="27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334" y="1708460"/>
            <a:ext cx="342743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417" y="3043810"/>
            <a:ext cx="276099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692785"/>
            <a:ext cx="10862310" cy="454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311900" y="4580890"/>
            <a:ext cx="21405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6887845" y="2853055"/>
            <a:ext cx="3114040" cy="7575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4151630" y="3644900"/>
            <a:ext cx="3749675" cy="757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55" y="5166360"/>
            <a:ext cx="10862310" cy="157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604" r="2036"/>
          <a:stretch>
            <a:fillRect/>
          </a:stretch>
        </p:blipFill>
        <p:spPr>
          <a:xfrm>
            <a:off x="6239510" y="5239385"/>
            <a:ext cx="4044315" cy="63055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4799965" y="6021070"/>
            <a:ext cx="20300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690880"/>
            <a:ext cx="10300970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855" y="1343660"/>
            <a:ext cx="5391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2260" y="1973580"/>
            <a:ext cx="6057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5765" y="2423795"/>
            <a:ext cx="45529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2110" y="3062605"/>
            <a:ext cx="52197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9255" y="3637280"/>
            <a:ext cx="4876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280" y="4073525"/>
            <a:ext cx="8622030" cy="2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1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8165" y="3100922"/>
            <a:ext cx="247537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8644" y="3739285"/>
            <a:ext cx="266578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6727" y="4358593"/>
            <a:ext cx="180892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8644" y="4977900"/>
            <a:ext cx="266578" cy="3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8165" y="5606735"/>
            <a:ext cx="257057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498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555538" y="4412316"/>
            <a:ext cx="10323830" cy="803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555538" y="5286711"/>
            <a:ext cx="103238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2024-01-11T17:54:53Z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