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2315845"/>
            <a:ext cx="11520000" cy="157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4655" y="2934970"/>
            <a:ext cx="149860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2193925" y="996950"/>
            <a:ext cx="239776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500"/>
            <a:ext cx="11520000" cy="403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6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57619" y="3128422"/>
            <a:ext cx="304661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2661" y="3128422"/>
            <a:ext cx="295140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7223" y="3128422"/>
            <a:ext cx="257058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6661" y="5794910"/>
            <a:ext cx="276099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4099" y="5794910"/>
            <a:ext cx="342743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6743" y="5794910"/>
            <a:ext cx="247537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633300"/>
            <a:ext cx="10128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65605" y="4191635"/>
            <a:ext cx="3359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0526" y="4777486"/>
            <a:ext cx="301357" cy="25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7268" y="5355160"/>
            <a:ext cx="259501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4010" y="5949579"/>
            <a:ext cx="242759" cy="25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3695" y="3524885"/>
            <a:ext cx="3187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6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206" y="2443186"/>
            <a:ext cx="266578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479" y="3862537"/>
            <a:ext cx="447471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6727" y="5462879"/>
            <a:ext cx="257057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826" y="1481723"/>
            <a:ext cx="456991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826" y="3150602"/>
            <a:ext cx="456991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8640"/>
            <a:ext cx="10017125" cy="371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8580" y="1383665"/>
            <a:ext cx="52006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9370" y="2034540"/>
            <a:ext cx="5556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395" y="2636520"/>
            <a:ext cx="6445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3140710"/>
            <a:ext cx="5734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3790315"/>
            <a:ext cx="4654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15"/>
          <a:stretch>
            <a:fillRect/>
          </a:stretch>
        </p:blipFill>
        <p:spPr>
          <a:xfrm>
            <a:off x="5663565" y="3455035"/>
            <a:ext cx="5231765" cy="343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2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9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5076825" y="2433955"/>
            <a:ext cx="1430655" cy="803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523365" y="3368675"/>
            <a:ext cx="1819275" cy="803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3799205" y="3368675"/>
            <a:ext cx="1956435" cy="80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8940165" y="3368675"/>
            <a:ext cx="2508250" cy="803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452880" y="4326255"/>
            <a:ext cx="1747520" cy="803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5953125" y="4292600"/>
            <a:ext cx="1747520" cy="803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8056880" y="4292600"/>
            <a:ext cx="157099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17194109999</cp:lastModifiedBy>
  <cp:revision>69</cp:revision>
  <dcterms:created xsi:type="dcterms:W3CDTF">2015-09-16T06:44:00Z</dcterms:created>
  <dcterms:modified xsi:type="dcterms:W3CDTF">2024-01-11T13:21:27Z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