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6" r:id="rId3"/>
    <p:sldId id="334" r:id="rId4"/>
    <p:sldId id="333" r:id="rId5"/>
    <p:sldId id="332" r:id="rId6"/>
    <p:sldId id="331" r:id="rId7"/>
    <p:sldId id="329" r:id="rId8"/>
    <p:sldId id="328" r:id="rId9"/>
    <p:sldId id="327" r:id="rId10"/>
    <p:sldId id="326" r:id="rId11"/>
    <p:sldId id="347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16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1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3068960"/>
            <a:ext cx="8866505" cy="734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91"/>
          <a:stretch>
            <a:fillRect/>
          </a:stretch>
        </p:blipFill>
        <p:spPr>
          <a:xfrm>
            <a:off x="720090" y="899795"/>
            <a:ext cx="11520170" cy="339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909"/>
          <a:stretch>
            <a:fillRect/>
          </a:stretch>
        </p:blipFill>
        <p:spPr>
          <a:xfrm>
            <a:off x="551180" y="836725"/>
            <a:ext cx="11520170" cy="1392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4726" y="1037519"/>
            <a:ext cx="238016" cy="295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643" y="1723872"/>
            <a:ext cx="304661" cy="295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2204925"/>
            <a:ext cx="11520000" cy="2812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972185" y="2365375"/>
            <a:ext cx="45085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999196" y="3778234"/>
            <a:ext cx="304661" cy="295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037278" y="4464770"/>
            <a:ext cx="247537" cy="295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40" y="595200"/>
            <a:ext cx="9900000" cy="5043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59560" y="4004945"/>
            <a:ext cx="563245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4170" y="4600575"/>
            <a:ext cx="45339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1315" y="5193665"/>
            <a:ext cx="45339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5589475"/>
            <a:ext cx="9900000" cy="1074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703705" y="5693410"/>
            <a:ext cx="45339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1520000" cy="5715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06111" y="3523225"/>
            <a:ext cx="742611" cy="23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90607" y="4228196"/>
            <a:ext cx="1428099" cy="45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73153" y="5161807"/>
            <a:ext cx="1266247" cy="44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8899948" y="5057352"/>
            <a:ext cx="2487930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1484784"/>
            <a:ext cx="11520000" cy="1813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04760" y="2610993"/>
            <a:ext cx="742611" cy="45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406785" y="1567764"/>
            <a:ext cx="2745105" cy="803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9536" y="3789040"/>
            <a:ext cx="8424936" cy="12378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88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38644" y="1834855"/>
            <a:ext cx="295140" cy="305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0082" y="3847658"/>
            <a:ext cx="342743" cy="295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740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8429" y="1062336"/>
            <a:ext cx="342743" cy="296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6991" y="2380126"/>
            <a:ext cx="295140" cy="31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3"/>
          <a:stretch>
            <a:fillRect/>
          </a:stretch>
        </p:blipFill>
        <p:spPr>
          <a:xfrm>
            <a:off x="720090" y="3640455"/>
            <a:ext cx="11218000" cy="1430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86512" y="3869425"/>
            <a:ext cx="276099" cy="305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80728"/>
            <a:ext cx="11520000" cy="4826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87731" y="2735732"/>
            <a:ext cx="1113917" cy="45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77351" y="2745270"/>
            <a:ext cx="628363" cy="44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38343" y="2745270"/>
            <a:ext cx="428429" cy="44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68690" y="5063020"/>
            <a:ext cx="1294809" cy="44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72558" y="5063020"/>
            <a:ext cx="628363" cy="44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6904143" y="4949908"/>
            <a:ext cx="1729740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884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355" y="1795037"/>
            <a:ext cx="675966" cy="447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09157" y="1785515"/>
            <a:ext cx="628363" cy="45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169670" y="3304540"/>
            <a:ext cx="10238740" cy="80327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169670" y="4980940"/>
            <a:ext cx="10238740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837135"/>
            <a:ext cx="11520000" cy="5555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I4ZTJhNjQzM2M1ODllMDM3OTE5NzFhY2QxZGE0YWM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70</cp:revision>
  <dcterms:created xsi:type="dcterms:W3CDTF">2015-09-16T06:44:00Z</dcterms:created>
  <dcterms:modified xsi:type="dcterms:W3CDTF">2024-01-11T18:19:07Z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