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324" r:id="rId2"/>
    <p:sldId id="343" r:id="rId3"/>
    <p:sldId id="342" r:id="rId4"/>
    <p:sldId id="341" r:id="rId5"/>
    <p:sldId id="340" r:id="rId6"/>
    <p:sldId id="339" r:id="rId7"/>
    <p:sldId id="337" r:id="rId8"/>
    <p:sldId id="335" r:id="rId9"/>
    <p:sldId id="334" r:id="rId10"/>
    <p:sldId id="333" r:id="rId11"/>
    <p:sldId id="332" r:id="rId12"/>
    <p:sldId id="331" r:id="rId13"/>
    <p:sldId id="330" r:id="rId14"/>
    <p:sldId id="328" r:id="rId15"/>
    <p:sldId id="327" r:id="rId16"/>
    <p:sldId id="326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0" d="100"/>
          <a:sy n="70" d="100"/>
        </p:scale>
        <p:origin x="902" y="312"/>
      </p:cViewPr>
      <p:guideLst>
        <p:guide orient="horz" pos="213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0"/>
          <a:stretch>
            <a:fillRect/>
          </a:stretch>
        </p:blipFill>
        <p:spPr>
          <a:xfrm>
            <a:off x="479376" y="2420888"/>
            <a:ext cx="11520170" cy="1907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169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00694" y="1596461"/>
            <a:ext cx="276099" cy="228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9256" y="2636382"/>
            <a:ext cx="228495" cy="228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9256" y="3666763"/>
            <a:ext cx="228495" cy="228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591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181" y="1052444"/>
            <a:ext cx="276099" cy="228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743" y="2605477"/>
            <a:ext cx="228495" cy="219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00000"/>
            <a:ext cx="11520000" cy="4374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573" t="636" r="2161" b="636"/>
          <a:stretch>
            <a:fillRect/>
          </a:stretch>
        </p:blipFill>
        <p:spPr>
          <a:xfrm>
            <a:off x="1226185" y="2033270"/>
            <a:ext cx="10556240" cy="6667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rcRect l="1573" t="636" r="2161" b="636"/>
          <a:stretch>
            <a:fillRect/>
          </a:stretch>
        </p:blipFill>
        <p:spPr>
          <a:xfrm>
            <a:off x="1226185" y="3307715"/>
            <a:ext cx="10556240" cy="66675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rcRect l="1573" t="636" r="2161" b="636"/>
          <a:stretch>
            <a:fillRect/>
          </a:stretch>
        </p:blipFill>
        <p:spPr>
          <a:xfrm>
            <a:off x="1157605" y="4547870"/>
            <a:ext cx="10624820" cy="726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485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rcRect l="1573" t="636" r="2161" b="636"/>
          <a:stretch>
            <a:fillRect/>
          </a:stretch>
        </p:blipFill>
        <p:spPr>
          <a:xfrm>
            <a:off x="1014095" y="1475105"/>
            <a:ext cx="10555605" cy="6667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23035"/>
            <a:ext cx="11520000" cy="1315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 l="1573" t="636" r="2161" b="636"/>
          <a:stretch>
            <a:fillRect/>
          </a:stretch>
        </p:blipFill>
        <p:spPr>
          <a:xfrm>
            <a:off x="1014095" y="2918460"/>
            <a:ext cx="1055560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520000" cy="4798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53557" y="1999466"/>
            <a:ext cx="238015" cy="228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26384" y="2980121"/>
            <a:ext cx="209454" cy="228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07342" y="3960775"/>
            <a:ext cx="276099" cy="228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59012" y="4455863"/>
            <a:ext cx="218975" cy="218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83574" y="5426997"/>
            <a:ext cx="238016" cy="228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520000" cy="3587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100"/>
          <a:stretch/>
        </p:blipFill>
        <p:spPr>
          <a:xfrm>
            <a:off x="1170000" y="4496701"/>
            <a:ext cx="11520000" cy="2109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35"/>
          <a:stretch/>
        </p:blipFill>
        <p:spPr>
          <a:xfrm>
            <a:off x="623392" y="980728"/>
            <a:ext cx="11520000" cy="2026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7573" y="1156527"/>
            <a:ext cx="276099" cy="219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7573" y="2129679"/>
            <a:ext cx="276099" cy="228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638" y="3014184"/>
            <a:ext cx="11520000" cy="2796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40861" y="3119189"/>
            <a:ext cx="238016" cy="229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0381" y="4102422"/>
            <a:ext cx="228495" cy="229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0861" y="5076110"/>
            <a:ext cx="238016" cy="23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67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9256" y="2509518"/>
            <a:ext cx="228495" cy="22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9735" y="3157135"/>
            <a:ext cx="247537" cy="23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9256" y="3814276"/>
            <a:ext cx="228495" cy="22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00694" y="4471417"/>
            <a:ext cx="276099" cy="219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19735" y="5119034"/>
            <a:ext cx="247537" cy="22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619105" y="636270"/>
            <a:ext cx="1475105" cy="162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412776"/>
            <a:ext cx="11520000" cy="3190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5533" y="4126901"/>
            <a:ext cx="228495" cy="219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39533" y="4126901"/>
            <a:ext cx="209454" cy="228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81615" y="4126901"/>
            <a:ext cx="152330" cy="219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99929" y="4126901"/>
            <a:ext cx="209454" cy="219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13450" y="4126901"/>
            <a:ext cx="218975" cy="228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906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2413" y="3320263"/>
            <a:ext cx="238016" cy="228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57024" y="3320263"/>
            <a:ext cx="199933" cy="228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04033" y="3320263"/>
            <a:ext cx="247537" cy="228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79603" y="3320263"/>
            <a:ext cx="247537" cy="228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83735" y="3320263"/>
            <a:ext cx="199933" cy="228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850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00694" y="1738656"/>
            <a:ext cx="276099" cy="228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9256" y="2396240"/>
            <a:ext cx="228495" cy="219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9256" y="3044293"/>
            <a:ext cx="228495" cy="228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00505" y="3702050"/>
            <a:ext cx="351790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0694" y="4349929"/>
            <a:ext cx="276099" cy="228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40" y="510745"/>
            <a:ext cx="11520000" cy="4295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75872" y="3215963"/>
            <a:ext cx="723570" cy="333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80863" y="4101827"/>
            <a:ext cx="361785" cy="34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rcRect l="1604" r="2036"/>
          <a:stretch>
            <a:fillRect/>
          </a:stretch>
        </p:blipFill>
        <p:spPr>
          <a:xfrm>
            <a:off x="2190115" y="2286000"/>
            <a:ext cx="1701800" cy="54800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240"/>
          <a:stretch>
            <a:fillRect/>
          </a:stretch>
        </p:blipFill>
        <p:spPr>
          <a:xfrm>
            <a:off x="1090295" y="4666615"/>
            <a:ext cx="9764485" cy="1660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 l="1604" r="2036"/>
          <a:stretch>
            <a:fillRect/>
          </a:stretch>
        </p:blipFill>
        <p:spPr>
          <a:xfrm>
            <a:off x="2807970" y="4806315"/>
            <a:ext cx="2239645" cy="54800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798320" y="5695950"/>
            <a:ext cx="594995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20395"/>
            <a:ext cx="10433050" cy="3870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1270" y="1341120"/>
            <a:ext cx="415290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1270" y="2453640"/>
            <a:ext cx="501015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7780" y="3573145"/>
            <a:ext cx="484505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4437380"/>
            <a:ext cx="10433050" cy="2315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white">
          <a:xfrm>
            <a:off x="1343660" y="4580890"/>
            <a:ext cx="431800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1343660" y="5733415"/>
            <a:ext cx="431800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49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04628" y="2102187"/>
            <a:ext cx="771173" cy="343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04033" y="2207140"/>
            <a:ext cx="304661" cy="238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2747010" y="3669030"/>
            <a:ext cx="1535430" cy="5676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4383405" y="3669030"/>
            <a:ext cx="1691640" cy="567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226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69895" y="1405890"/>
            <a:ext cx="144653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10148" y="2960551"/>
            <a:ext cx="618842" cy="34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19735" y="4353332"/>
            <a:ext cx="504595" cy="34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4888230" y="1360170"/>
            <a:ext cx="1535430" cy="56769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2867025" y="2911475"/>
            <a:ext cx="2082800" cy="56769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2597785" y="4304030"/>
            <a:ext cx="1362075" cy="567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I4ZTJhNjQzM2M1ODllMDM3OTE5NzFhY2QxZGE0YWM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69</cp:revision>
  <dcterms:created xsi:type="dcterms:W3CDTF">2015-09-16T06:44:00Z</dcterms:created>
  <dcterms:modified xsi:type="dcterms:W3CDTF">2024-01-11T17:23:44Z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