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5" r:id="rId4"/>
    <p:sldId id="394" r:id="rId5"/>
    <p:sldId id="393" r:id="rId6"/>
    <p:sldId id="391" r:id="rId7"/>
    <p:sldId id="390" r:id="rId8"/>
    <p:sldId id="388" r:id="rId9"/>
    <p:sldId id="387" r:id="rId10"/>
    <p:sldId id="386" r:id="rId11"/>
    <p:sldId id="384" r:id="rId12"/>
    <p:sldId id="383" r:id="rId13"/>
    <p:sldId id="380" r:id="rId14"/>
    <p:sldId id="431" r:id="rId15"/>
    <p:sldId id="433" r:id="rId16"/>
    <p:sldId id="434" r:id="rId17"/>
    <p:sldId id="375" r:id="rId18"/>
    <p:sldId id="374" r:id="rId19"/>
    <p:sldId id="435" r:id="rId20"/>
    <p:sldId id="372" r:id="rId21"/>
    <p:sldId id="371" r:id="rId22"/>
    <p:sldId id="436" r:id="rId23"/>
    <p:sldId id="437" r:id="rId24"/>
    <p:sldId id="367" r:id="rId25"/>
    <p:sldId id="438" r:id="rId26"/>
    <p:sldId id="439" r:id="rId27"/>
    <p:sldId id="440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7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tags" Target="../tags/tag10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22.png"/><Relationship Id="rId3" Type="http://schemas.openxmlformats.org/officeDocument/2006/relationships/tags" Target="../tags/tag15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23.png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24.png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27.png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30.png"/><Relationship Id="rId1" Type="http://schemas.openxmlformats.org/officeDocument/2006/relationships/tags" Target="../tags/tag3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image" Target="../media/image32.png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3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5.png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37.png"/><Relationship Id="rId1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80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28440" y="2996565"/>
            <a:ext cx="156146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4640" y="5058410"/>
            <a:ext cx="464121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27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1505951"/>
            <a:ext cx="171428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5160010" y="1268730"/>
            <a:ext cx="2903220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141795"/>
            <a:ext cx="10800000" cy="205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866010" y="4020198"/>
            <a:ext cx="247619" cy="286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6189820" y="4669454"/>
            <a:ext cx="2504761" cy="362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/>
          <a:stretch>
            <a:fillRect/>
          </a:stretch>
        </p:blipFill>
        <p:spPr>
          <a:xfrm>
            <a:off x="2063750" y="5085080"/>
            <a:ext cx="4410710" cy="170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4893163"/>
            <a:ext cx="1228571" cy="400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7820660" cy="453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2"/>
          <a:stretch>
            <a:fillRect/>
          </a:stretch>
        </p:blipFill>
        <p:spPr>
          <a:xfrm>
            <a:off x="1285240" y="5229225"/>
            <a:ext cx="4518660" cy="172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43660" y="3357245"/>
            <a:ext cx="856107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85144" y="4056180"/>
            <a:ext cx="4831692" cy="32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127760" y="4473575"/>
            <a:ext cx="8490585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271905" y="5306695"/>
            <a:ext cx="419671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983529" y="5777002"/>
            <a:ext cx="5495238" cy="34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285240" y="6247765"/>
            <a:ext cx="324548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82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83335" y="3505835"/>
            <a:ext cx="5579745" cy="120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327423" y="4959132"/>
            <a:ext cx="3468476" cy="59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18895" y="5848985"/>
            <a:ext cx="1793240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9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405714" y="2257419"/>
            <a:ext cx="1695238" cy="36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20000" y="4095975"/>
            <a:ext cx="5323809" cy="352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377315" y="4718685"/>
            <a:ext cx="362013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377315" y="5634990"/>
            <a:ext cx="3977005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3706005"/>
            <a:ext cx="666667" cy="31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84270" y="4281170"/>
            <a:ext cx="748030" cy="88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52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5560" y="4348480"/>
            <a:ext cx="5931535" cy="1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5930393"/>
            <a:ext cx="5600000" cy="33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1089475"/>
            <a:ext cx="10800000" cy="398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71905" y="1165860"/>
            <a:ext cx="7314565" cy="13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71819" y="2709662"/>
            <a:ext cx="6247619" cy="343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244600" y="3237865"/>
            <a:ext cx="6927215" cy="8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271819" y="4291728"/>
            <a:ext cx="9771428" cy="64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4761" y="4925372"/>
            <a:ext cx="1161904" cy="2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82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765450"/>
            <a:ext cx="304761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3530277"/>
            <a:ext cx="295238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35" y="803725"/>
            <a:ext cx="10671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1001395"/>
            <a:ext cx="6624955" cy="109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2139950"/>
            <a:ext cx="6624955" cy="103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393" y="3269607"/>
            <a:ext cx="6342582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393" y="3853136"/>
            <a:ext cx="6634303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3393" y="4436666"/>
            <a:ext cx="7349491" cy="88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43393" y="5528430"/>
            <a:ext cx="6530789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3393" y="6083725"/>
            <a:ext cx="8582249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429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43878" y="4500392"/>
            <a:ext cx="8515098" cy="30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52193" y="5024785"/>
            <a:ext cx="5962231" cy="77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43878" y="5990334"/>
            <a:ext cx="8473520" cy="29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1026610"/>
            <a:ext cx="10800000" cy="173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199429" y="1141074"/>
            <a:ext cx="8133333" cy="34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99429" y="1703856"/>
            <a:ext cx="4504761" cy="33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199429" y="2276177"/>
            <a:ext cx="7295238" cy="33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35" y="2600775"/>
            <a:ext cx="10800000" cy="349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8"/>
            </p:custDataLst>
          </p:nvPr>
        </p:nvSpPr>
        <p:spPr bwMode="auto">
          <a:xfrm>
            <a:off x="1177839" y="2781968"/>
            <a:ext cx="4428571" cy="3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177839" y="3354157"/>
            <a:ext cx="7657142" cy="3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1177839" y="3926347"/>
            <a:ext cx="5219047" cy="343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auto">
          <a:xfrm>
            <a:off x="1177839" y="4508072"/>
            <a:ext cx="9209523" cy="3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2"/>
            </p:custDataLst>
          </p:nvPr>
        </p:nvSpPr>
        <p:spPr bwMode="auto">
          <a:xfrm>
            <a:off x="1177839" y="5080262"/>
            <a:ext cx="2828571" cy="31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3"/>
            </p:custDataLst>
          </p:nvPr>
        </p:nvSpPr>
        <p:spPr bwMode="auto">
          <a:xfrm>
            <a:off x="1177839" y="5652451"/>
            <a:ext cx="8504761" cy="343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860" y="945965"/>
            <a:ext cx="968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43682" y="1074154"/>
            <a:ext cx="2990512" cy="31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43682" y="1552730"/>
            <a:ext cx="1469623" cy="29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43660" y="1988820"/>
            <a:ext cx="463804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343682" y="2458605"/>
            <a:ext cx="1794307" cy="29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343682" y="2928635"/>
            <a:ext cx="1375635" cy="27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1343682" y="3373027"/>
            <a:ext cx="1461078" cy="28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343660" y="3800475"/>
            <a:ext cx="5861685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1343682" y="4261810"/>
            <a:ext cx="3366462" cy="29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1343660" y="4754880"/>
            <a:ext cx="4347845" cy="113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2"/>
            </p:custDataLst>
          </p:nvPr>
        </p:nvSpPr>
        <p:spPr bwMode="auto">
          <a:xfrm>
            <a:off x="1318895" y="5989955"/>
            <a:ext cx="5253355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72350" y="994410"/>
            <a:ext cx="3056890" cy="319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33900"/>
            <a:ext cx="10800000" cy="506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31265" y="948055"/>
            <a:ext cx="7785735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71905" y="1915795"/>
            <a:ext cx="557847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231265" y="2400935"/>
            <a:ext cx="3150235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231900" y="3314700"/>
            <a:ext cx="278447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232535" y="3762375"/>
            <a:ext cx="739013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auto">
          <a:xfrm>
            <a:off x="1336040" y="4306570"/>
            <a:ext cx="7448550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1231265" y="5153660"/>
            <a:ext cx="4300220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  <p:bldP spid="16" grpId="0" bldLvl="0" animBg="1"/>
      <p:bldP spid="27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412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104265"/>
            <a:ext cx="798131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348105" y="1652905"/>
            <a:ext cx="742505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308735" y="2546350"/>
            <a:ext cx="250634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1318260" y="3404235"/>
            <a:ext cx="279463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1348105" y="4293870"/>
            <a:ext cx="750570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4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1133" y="2321273"/>
            <a:ext cx="269799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21133" y="5038429"/>
            <a:ext cx="269799" cy="2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23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561826"/>
            <a:ext cx="285715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4220959"/>
            <a:ext cx="295238" cy="285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8688705" y="4436745"/>
            <a:ext cx="2908300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4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3800457"/>
            <a:ext cx="333333" cy="2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4584065" y="3860800"/>
            <a:ext cx="4433570" cy="294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3096944"/>
            <a:ext cx="333333" cy="28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4479290" y="3967480"/>
            <a:ext cx="4361180" cy="273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3225259"/>
            <a:ext cx="276190" cy="29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/>
          <a:stretch>
            <a:fillRect/>
          </a:stretch>
        </p:blipFill>
        <p:spPr>
          <a:xfrm>
            <a:off x="3575685" y="4076700"/>
            <a:ext cx="4388485" cy="273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4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7468" y="5468842"/>
            <a:ext cx="235663" cy="26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2380" y="2411037"/>
            <a:ext cx="2542857" cy="390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49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063490" y="3801745"/>
            <a:ext cx="165989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015238" y="5060523"/>
            <a:ext cx="571428" cy="28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commondata" val="eyJoZGlkIjoiYTNjM2EwNWJlZTJhNGZjOTUwNGJmNTFmZWFlMWExNz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