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93" r:id="rId3"/>
    <p:sldId id="390" r:id="rId4"/>
    <p:sldId id="388" r:id="rId5"/>
    <p:sldId id="387" r:id="rId6"/>
    <p:sldId id="386" r:id="rId7"/>
    <p:sldId id="385" r:id="rId8"/>
    <p:sldId id="383" r:id="rId9"/>
    <p:sldId id="382" r:id="rId10"/>
    <p:sldId id="381" r:id="rId11"/>
    <p:sldId id="380" r:id="rId12"/>
    <p:sldId id="376" r:id="rId13"/>
    <p:sldId id="375" r:id="rId14"/>
    <p:sldId id="373" r:id="rId15"/>
    <p:sldId id="372" r:id="rId16"/>
    <p:sldId id="423" r:id="rId17"/>
    <p:sldId id="424" r:id="rId18"/>
    <p:sldId id="425" r:id="rId19"/>
    <p:sldId id="426" r:id="rId20"/>
    <p:sldId id="427" r:id="rId21"/>
    <p:sldId id="366" r:id="rId22"/>
    <p:sldId id="365" r:id="rId23"/>
    <p:sldId id="364" r:id="rId24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1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image" Target="../media/image19.png"/><Relationship Id="rId5" Type="http://schemas.openxmlformats.org/officeDocument/2006/relationships/tags" Target="../tags/tag16.xml"/><Relationship Id="rId10" Type="http://schemas.openxmlformats.org/officeDocument/2006/relationships/image" Target="../media/image18.png"/><Relationship Id="rId4" Type="http://schemas.openxmlformats.org/officeDocument/2006/relationships/tags" Target="../tags/tag15.xml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24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tags" Target="../tags/tag24.xml"/><Relationship Id="rId7" Type="http://schemas.openxmlformats.org/officeDocument/2006/relationships/image" Target="../media/image28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2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image" Target="../media/image31.png"/><Relationship Id="rId5" Type="http://schemas.openxmlformats.org/officeDocument/2006/relationships/tags" Target="../tags/tag30.xml"/><Relationship Id="rId10" Type="http://schemas.openxmlformats.org/officeDocument/2006/relationships/image" Target="../media/image30.png"/><Relationship Id="rId4" Type="http://schemas.openxmlformats.org/officeDocument/2006/relationships/tags" Target="../tags/tag29.xml"/><Relationship Id="rId9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10" Type="http://schemas.openxmlformats.org/officeDocument/2006/relationships/image" Target="../media/image33.png"/><Relationship Id="rId4" Type="http://schemas.openxmlformats.org/officeDocument/2006/relationships/tags" Target="../tags/tag37.xml"/><Relationship Id="rId9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48.xml"/><Relationship Id="rId13" Type="http://schemas.openxmlformats.org/officeDocument/2006/relationships/image" Target="../media/image35.png"/><Relationship Id="rId3" Type="http://schemas.openxmlformats.org/officeDocument/2006/relationships/tags" Target="../tags/tag43.xml"/><Relationship Id="rId7" Type="http://schemas.openxmlformats.org/officeDocument/2006/relationships/tags" Target="../tags/tag47.xml"/><Relationship Id="rId12" Type="http://schemas.openxmlformats.org/officeDocument/2006/relationships/image" Target="../media/image34.png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45.xml"/><Relationship Id="rId10" Type="http://schemas.openxmlformats.org/officeDocument/2006/relationships/tags" Target="../tags/tag50.xml"/><Relationship Id="rId4" Type="http://schemas.openxmlformats.org/officeDocument/2006/relationships/tags" Target="../tags/tag44.xml"/><Relationship Id="rId9" Type="http://schemas.openxmlformats.org/officeDocument/2006/relationships/tags" Target="../tags/tag4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tags" Target="../tags/tag5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2783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7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9047" y="3927474"/>
            <a:ext cx="266666" cy="295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72"/>
          <a:stretch>
            <a:fillRect/>
          </a:stretch>
        </p:blipFill>
        <p:spPr>
          <a:xfrm>
            <a:off x="720090" y="1125405"/>
            <a:ext cx="10800080" cy="198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67619" y="1932686"/>
            <a:ext cx="6904761" cy="381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8390" y="2609215"/>
            <a:ext cx="8431530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71310"/>
            <a:ext cx="10800000" cy="1327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2120000" y="3959773"/>
            <a:ext cx="447619" cy="296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355915"/>
            <a:ext cx="10800000" cy="1413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6161901" y="5263035"/>
            <a:ext cx="466666" cy="296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26" r="72888" b="3716"/>
          <a:stretch>
            <a:fillRect/>
          </a:stretch>
        </p:blipFill>
        <p:spPr>
          <a:xfrm>
            <a:off x="9768840" y="4868545"/>
            <a:ext cx="2152015" cy="1948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35"/>
          <a:stretch>
            <a:fillRect/>
          </a:stretch>
        </p:blipFill>
        <p:spPr>
          <a:xfrm>
            <a:off x="720090" y="541655"/>
            <a:ext cx="10800080" cy="583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4245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39047" y="770450"/>
            <a:ext cx="723809" cy="391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96190" y="1514638"/>
            <a:ext cx="257142" cy="28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34285" y="4243325"/>
            <a:ext cx="1047619" cy="391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11" t="12881" r="39552" b="4821"/>
          <a:stretch>
            <a:fillRect/>
          </a:stretch>
        </p:blipFill>
        <p:spPr>
          <a:xfrm>
            <a:off x="5029200" y="4710430"/>
            <a:ext cx="2269490" cy="2026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046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48571" y="2215223"/>
            <a:ext cx="1276190" cy="296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78" r="4216"/>
          <a:stretch>
            <a:fillRect/>
          </a:stretch>
        </p:blipFill>
        <p:spPr>
          <a:xfrm>
            <a:off x="8472170" y="1916430"/>
            <a:ext cx="2392680" cy="2392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57465"/>
            <a:ext cx="10800000" cy="2783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7529523" y="5630478"/>
            <a:ext cx="1066666" cy="362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692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1277" y="3702342"/>
            <a:ext cx="3325186" cy="277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0232" y="4249870"/>
            <a:ext cx="2202207" cy="284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7524" y="4841201"/>
            <a:ext cx="2333464" cy="284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15861" y="5417931"/>
            <a:ext cx="3266850" cy="277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01420" y="5943600"/>
            <a:ext cx="4893945" cy="24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15861" y="6447285"/>
            <a:ext cx="1757390" cy="233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0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9690" y="2565400"/>
            <a:ext cx="4906645" cy="46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77142" y="3316307"/>
            <a:ext cx="3142857" cy="295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29523" y="3897619"/>
            <a:ext cx="2533333" cy="333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66495" y="4552950"/>
            <a:ext cx="5820410" cy="393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67619" y="5308015"/>
            <a:ext cx="5638095" cy="36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77142" y="6022743"/>
            <a:ext cx="3161904" cy="352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11" grpId="0" bldLvl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86546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1208405" y="4186555"/>
            <a:ext cx="3594735" cy="814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44110" y="4004945"/>
            <a:ext cx="2062480" cy="2581275"/>
          </a:xfrm>
          <a:prstGeom prst="rect">
            <a:avLst/>
          </a:prstGeom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238973" y="5179845"/>
            <a:ext cx="3495438" cy="267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392035" y="4004945"/>
            <a:ext cx="2033270" cy="248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150"/>
            <a:ext cx="8009890" cy="6130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1165860" y="3230245"/>
            <a:ext cx="5434330" cy="32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48525" y="2851785"/>
            <a:ext cx="1351280" cy="2494280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050290" y="3711575"/>
            <a:ext cx="5875020" cy="774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144905" y="4575175"/>
            <a:ext cx="5491480" cy="504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049655" y="5085080"/>
            <a:ext cx="4718685" cy="344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124585" y="5485765"/>
            <a:ext cx="1420495" cy="404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1177925" y="6021070"/>
            <a:ext cx="3627755" cy="357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8"/>
            </p:custDataLst>
          </p:nvPr>
        </p:nvSpPr>
        <p:spPr bwMode="auto">
          <a:xfrm>
            <a:off x="1144905" y="6452870"/>
            <a:ext cx="6337300" cy="32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97914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1263969" y="3304261"/>
            <a:ext cx="5215197" cy="302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68615" y="3173095"/>
            <a:ext cx="2383790" cy="1880870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272603" y="3874216"/>
            <a:ext cx="4714400" cy="302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306830" y="4426585"/>
            <a:ext cx="5142865" cy="311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263969" y="4988219"/>
            <a:ext cx="1700983" cy="310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1289872" y="5566809"/>
            <a:ext cx="1985919" cy="267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auto">
          <a:xfrm>
            <a:off x="1272540" y="6119495"/>
            <a:ext cx="4121785" cy="293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47700"/>
            <a:ext cx="7699375" cy="6210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1154430" y="2564765"/>
            <a:ext cx="3609975" cy="389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3"/>
          <a:srcRect b="34215"/>
          <a:stretch>
            <a:fillRect/>
          </a:stretch>
        </p:blipFill>
        <p:spPr>
          <a:xfrm>
            <a:off x="6168390" y="2502535"/>
            <a:ext cx="2306320" cy="1852930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154430" y="3068955"/>
            <a:ext cx="3129915" cy="347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154430" y="3549650"/>
            <a:ext cx="1567815" cy="293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127760" y="3975735"/>
            <a:ext cx="2795905" cy="28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1154430" y="4394835"/>
            <a:ext cx="2077720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1123950" y="4931410"/>
            <a:ext cx="3279140" cy="290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auto">
          <a:xfrm>
            <a:off x="1015365" y="5284470"/>
            <a:ext cx="3075940" cy="361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auto">
          <a:xfrm>
            <a:off x="1116965" y="5736590"/>
            <a:ext cx="6136640" cy="341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0"/>
            </p:custDataLst>
          </p:nvPr>
        </p:nvSpPr>
        <p:spPr bwMode="auto">
          <a:xfrm>
            <a:off x="1116965" y="6219825"/>
            <a:ext cx="3577590" cy="620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329" y="620410"/>
            <a:ext cx="10800000" cy="700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7726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10485690" y="1267589"/>
            <a:ext cx="332489" cy="294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0504689" y="3805410"/>
            <a:ext cx="294490" cy="294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61"/>
          <a:stretch>
            <a:fillRect/>
          </a:stretch>
        </p:blipFill>
        <p:spPr>
          <a:xfrm>
            <a:off x="1487805" y="980440"/>
            <a:ext cx="8784680" cy="4641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1449619" y="1199469"/>
            <a:ext cx="5076190" cy="343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367155" y="1826260"/>
            <a:ext cx="6181090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449705" y="2519045"/>
            <a:ext cx="8214360" cy="723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auto">
          <a:xfrm>
            <a:off x="3176905" y="3560445"/>
            <a:ext cx="4966335" cy="922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6"/>
            </p:custDataLst>
          </p:nvPr>
        </p:nvSpPr>
        <p:spPr bwMode="auto">
          <a:xfrm>
            <a:off x="3117215" y="4634865"/>
            <a:ext cx="1430655" cy="878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6" grpId="0" bldLvl="0" animBg="1"/>
      <p:bldP spid="2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8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34285" y="4702024"/>
            <a:ext cx="514285" cy="400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43809" y="4768802"/>
            <a:ext cx="238095" cy="286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67619" y="5398423"/>
            <a:ext cx="695238" cy="324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05714" y="6075742"/>
            <a:ext cx="2104761" cy="391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5"/>
          <a:stretch>
            <a:fillRect/>
          </a:stretch>
        </p:blipFill>
        <p:spPr>
          <a:xfrm>
            <a:off x="1415415" y="980440"/>
            <a:ext cx="10344875" cy="4544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145" y="2305685"/>
            <a:ext cx="3543300" cy="307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836110"/>
            <a:ext cx="84962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9500" y="888610"/>
            <a:ext cx="2225205" cy="27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29500" y="1368610"/>
            <a:ext cx="4480380" cy="277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29500" y="1863610"/>
            <a:ext cx="5162177" cy="27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29715" y="2358390"/>
            <a:ext cx="4598670" cy="294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29500" y="2846110"/>
            <a:ext cx="2292636" cy="27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29500" y="3333610"/>
            <a:ext cx="3026879" cy="27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529500" y="3821110"/>
            <a:ext cx="4075797" cy="27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529500" y="4308610"/>
            <a:ext cx="4045828" cy="27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529500" y="4796110"/>
            <a:ext cx="1865576" cy="27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529500" y="5276110"/>
            <a:ext cx="2951956" cy="277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529715" y="5770880"/>
            <a:ext cx="2480310" cy="269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529500" y="6266110"/>
            <a:ext cx="2420004" cy="277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4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0952" y="1918446"/>
            <a:ext cx="342857" cy="286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6"/>
          <a:stretch>
            <a:fillRect/>
          </a:stretch>
        </p:blipFill>
        <p:spPr>
          <a:xfrm>
            <a:off x="4439816" y="3005005"/>
            <a:ext cx="3504020" cy="2880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1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10476" y="1905382"/>
            <a:ext cx="333333" cy="295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80" r="27552"/>
          <a:stretch>
            <a:fillRect/>
          </a:stretch>
        </p:blipFill>
        <p:spPr>
          <a:xfrm>
            <a:off x="4151784" y="3645024"/>
            <a:ext cx="3096170" cy="2880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757"/>
          <a:stretch>
            <a:fillRect/>
          </a:stretch>
        </p:blipFill>
        <p:spPr>
          <a:xfrm>
            <a:off x="720090" y="972185"/>
            <a:ext cx="10800080" cy="3321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2487054"/>
            <a:ext cx="285715" cy="295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43"/>
          <a:stretch>
            <a:fillRect/>
          </a:stretch>
        </p:blipFill>
        <p:spPr>
          <a:xfrm>
            <a:off x="720090" y="992690"/>
            <a:ext cx="10800080" cy="2014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0529523" y="1196868"/>
            <a:ext cx="295238" cy="295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3007360"/>
            <a:ext cx="10641330" cy="208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4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2498352"/>
            <a:ext cx="285715" cy="305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2"/>
          <a:stretch>
            <a:fillRect/>
          </a:stretch>
        </p:blipFill>
        <p:spPr>
          <a:xfrm>
            <a:off x="3719830" y="3356610"/>
            <a:ext cx="3791675" cy="2668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9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1848700"/>
            <a:ext cx="295238" cy="304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37" r="36428"/>
          <a:stretch>
            <a:fillRect/>
          </a:stretch>
        </p:blipFill>
        <p:spPr>
          <a:xfrm>
            <a:off x="8472170" y="2636520"/>
            <a:ext cx="2160180" cy="2668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0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3870105"/>
            <a:ext cx="295238" cy="285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</cp:lastModifiedBy>
  <cp:revision>37</cp:revision>
  <dcterms:created xsi:type="dcterms:W3CDTF">2015-09-16T06:52:00Z</dcterms:created>
  <dcterms:modified xsi:type="dcterms:W3CDTF">2023-11-04T19:51:49Z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