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6" r:id="rId3"/>
    <p:sldId id="395" r:id="rId4"/>
    <p:sldId id="394" r:id="rId5"/>
    <p:sldId id="393" r:id="rId6"/>
    <p:sldId id="391" r:id="rId7"/>
    <p:sldId id="390" r:id="rId8"/>
    <p:sldId id="389" r:id="rId9"/>
    <p:sldId id="388" r:id="rId10"/>
    <p:sldId id="385" r:id="rId11"/>
    <p:sldId id="382" r:id="rId12"/>
    <p:sldId id="433" r:id="rId13"/>
    <p:sldId id="434" r:id="rId14"/>
    <p:sldId id="435" r:id="rId15"/>
    <p:sldId id="378" r:id="rId16"/>
    <p:sldId id="377" r:id="rId17"/>
    <p:sldId id="376" r:id="rId18"/>
    <p:sldId id="436" r:id="rId19"/>
    <p:sldId id="374" r:id="rId20"/>
    <p:sldId id="373" r:id="rId21"/>
    <p:sldId id="437" r:id="rId22"/>
    <p:sldId id="438" r:id="rId23"/>
    <p:sldId id="370" r:id="rId24"/>
    <p:sldId id="369" r:id="rId25"/>
    <p:sldId id="367" r:id="rId26"/>
    <p:sldId id="366" r:id="rId27"/>
    <p:sldId id="439" r:id="rId28"/>
    <p:sldId id="440" r:id="rId29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9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31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image" Target="../media/image40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image" Target="../media/image39.png"/><Relationship Id="rId5" Type="http://schemas.openxmlformats.org/officeDocument/2006/relationships/tags" Target="../tags/tag5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2" Type="http://schemas.openxmlformats.org/officeDocument/2006/relationships/tags" Target="../tags/tag60.xml"/><Relationship Id="rId16" Type="http://schemas.openxmlformats.org/officeDocument/2006/relationships/image" Target="../media/image42.png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image" Target="../media/image41.png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8.xml"/><Relationship Id="rId7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771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13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748730"/>
            <a:ext cx="10800000" cy="78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9405148" y="3017047"/>
            <a:ext cx="438095" cy="29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3792220" y="3573145"/>
            <a:ext cx="4886960" cy="313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2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2380" y="2611902"/>
            <a:ext cx="819047" cy="400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/>
          <a:stretch>
            <a:fillRect/>
          </a:stretch>
        </p:blipFill>
        <p:spPr>
          <a:xfrm>
            <a:off x="7464515" y="1484630"/>
            <a:ext cx="4128045" cy="395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302385" y="3669030"/>
            <a:ext cx="5050155" cy="880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2600325" y="4765675"/>
            <a:ext cx="2171065" cy="93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497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238250" y="2565400"/>
            <a:ext cx="4857115" cy="87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2524125" y="3681095"/>
            <a:ext cx="2299335" cy="91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639060" y="4890135"/>
            <a:ext cx="1578610" cy="8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728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174750" y="2498725"/>
            <a:ext cx="7049135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2195195" y="3382645"/>
            <a:ext cx="353758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2121535" y="4158615"/>
            <a:ext cx="3476625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2205355" y="4992370"/>
            <a:ext cx="1080135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1235710" y="5832475"/>
            <a:ext cx="6242685" cy="763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2" grpId="0" bldLvl="0" animBg="1"/>
      <p:bldP spid="24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9520" y="4318635"/>
            <a:ext cx="674624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0795" y="5022850"/>
            <a:ext cx="659384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523" y="5719848"/>
            <a:ext cx="6400000" cy="33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12125" y="4292600"/>
            <a:ext cx="2721610" cy="2338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3654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329" y="1133571"/>
            <a:ext cx="6485714" cy="35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1329" y="1734756"/>
            <a:ext cx="6171428" cy="362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415" y="2355215"/>
            <a:ext cx="817753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43850" y="866775"/>
            <a:ext cx="3481070" cy="1071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1415" y="2904490"/>
            <a:ext cx="544766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69670" y="3554095"/>
            <a:ext cx="579120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61329" y="4196751"/>
            <a:ext cx="7685714" cy="32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255"/>
            <a:ext cx="10800000" cy="3618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233719" y="1142552"/>
            <a:ext cx="3714285" cy="35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814830" y="1753870"/>
            <a:ext cx="9148445" cy="284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9517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8242" y="962057"/>
            <a:ext cx="5279211" cy="30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8242" y="1558209"/>
            <a:ext cx="5405107" cy="33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8250" y="2120900"/>
            <a:ext cx="8846185" cy="948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8250" y="3200400"/>
            <a:ext cx="8837930" cy="85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38242" y="4371037"/>
            <a:ext cx="4062223" cy="39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38250" y="5000625"/>
            <a:ext cx="8837930" cy="906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38250" y="6151245"/>
            <a:ext cx="4380865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171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6869" y="1250089"/>
            <a:ext cx="260126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40990" y="3044481"/>
            <a:ext cx="313944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58929" y="5152893"/>
            <a:ext cx="278064" cy="287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76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551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305474" y="1070637"/>
            <a:ext cx="3047619" cy="333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181100" y="1604645"/>
            <a:ext cx="3968115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228090" y="2239645"/>
            <a:ext cx="5448935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228090" y="2816225"/>
            <a:ext cx="600138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245870" y="3452495"/>
            <a:ext cx="493014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1305474" y="4122646"/>
            <a:ext cx="3504761" cy="333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1305560" y="4723765"/>
            <a:ext cx="5511165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1185545" y="5275580"/>
            <a:ext cx="9130665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auto">
          <a:xfrm>
            <a:off x="1305474" y="5944314"/>
            <a:ext cx="8733333" cy="32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bldLvl="0" animBg="1"/>
      <p:bldP spid="17" grpId="0" bldLvl="0" animBg="1"/>
      <p:bldP spid="20" grpId="0" bldLvl="0" animBg="1"/>
      <p:bldP spid="21" grpId="0" bldLvl="0" animBg="1"/>
      <p:bldP spid="23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9309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232535" y="2963545"/>
            <a:ext cx="5506720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219200" y="3499485"/>
            <a:ext cx="355663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253611" y="4072511"/>
            <a:ext cx="4868175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286448" y="4639473"/>
            <a:ext cx="7708628" cy="55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286448" y="5469373"/>
            <a:ext cx="2011303" cy="26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1187450" y="5995035"/>
            <a:ext cx="592772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255"/>
            <a:ext cx="10800000" cy="424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3805" y="1161415"/>
            <a:ext cx="635127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1733983"/>
            <a:ext cx="6219047" cy="362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3719" y="2373221"/>
            <a:ext cx="5800000" cy="32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3719" y="2983836"/>
            <a:ext cx="4771428" cy="32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3719" y="3575370"/>
            <a:ext cx="3000000" cy="343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33719" y="4205067"/>
            <a:ext cx="5438095" cy="32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33719" y="4844305"/>
            <a:ext cx="1809523" cy="257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1343660" y="3572510"/>
            <a:ext cx="7104470" cy="138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896225" y="3716655"/>
            <a:ext cx="2031365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7"/>
          <a:stretch>
            <a:fillRect/>
          </a:stretch>
        </p:blipFill>
        <p:spPr>
          <a:xfrm>
            <a:off x="1271905" y="980440"/>
            <a:ext cx="7848690" cy="472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33170" y="1056640"/>
            <a:ext cx="7696200" cy="99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3719" y="2266811"/>
            <a:ext cx="5476190" cy="33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3719" y="2867204"/>
            <a:ext cx="4780952" cy="33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3719" y="3458067"/>
            <a:ext cx="3152380" cy="343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33719" y="4058460"/>
            <a:ext cx="5800000" cy="33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33719" y="4658853"/>
            <a:ext cx="5219047" cy="33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56335" y="5249545"/>
            <a:ext cx="455358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4854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3719" y="1051569"/>
            <a:ext cx="6285714" cy="333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1642923"/>
            <a:ext cx="3895238" cy="314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805" y="2244090"/>
            <a:ext cx="4311650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3805" y="2844800"/>
            <a:ext cx="3221355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33805" y="3435985"/>
            <a:ext cx="5050155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3719" y="4065565"/>
            <a:ext cx="1971428" cy="267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33719" y="4628304"/>
            <a:ext cx="3600000" cy="343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33805" y="5295900"/>
            <a:ext cx="6718935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8835390" cy="617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40450" y="3429000"/>
            <a:ext cx="3324860" cy="221424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206500" y="3379470"/>
            <a:ext cx="474091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199515" y="3691255"/>
            <a:ext cx="301879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221105" y="4040505"/>
            <a:ext cx="2887980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199515" y="4368165"/>
            <a:ext cx="441071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221105" y="4714875"/>
            <a:ext cx="4897755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1177290" y="5099050"/>
            <a:ext cx="249237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1177290" y="5477510"/>
            <a:ext cx="5492750" cy="97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auto">
          <a:xfrm>
            <a:off x="1221105" y="6263005"/>
            <a:ext cx="3290570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0800000" cy="519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297264" y="1335496"/>
            <a:ext cx="4733333" cy="352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297264" y="1745451"/>
            <a:ext cx="8352380" cy="352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97264" y="2164940"/>
            <a:ext cx="4161904" cy="343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297264" y="2593962"/>
            <a:ext cx="9657142" cy="343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297264" y="3013451"/>
            <a:ext cx="5628571" cy="343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297264" y="3423406"/>
            <a:ext cx="3514285" cy="352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297264" y="3909631"/>
            <a:ext cx="2533333" cy="381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auto">
          <a:xfrm>
            <a:off x="297350" y="4363935"/>
            <a:ext cx="992759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297264" y="4939285"/>
            <a:ext cx="6666666" cy="36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auto">
          <a:xfrm>
            <a:off x="297350" y="5437720"/>
            <a:ext cx="738060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auto">
          <a:xfrm>
            <a:off x="297264" y="6045210"/>
            <a:ext cx="5323809" cy="371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CF8D34-0A2C-ED72-E76D-C2D435021960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94" t="44282" r="-1" b="17256"/>
          <a:stretch/>
        </p:blipFill>
        <p:spPr>
          <a:xfrm>
            <a:off x="9026169" y="2846116"/>
            <a:ext cx="2846550" cy="194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848505"/>
            <a:ext cx="333333" cy="28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8095" y="3858750"/>
            <a:ext cx="295238" cy="29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905437"/>
            <a:ext cx="285715" cy="304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0952" y="3410368"/>
            <a:ext cx="342857" cy="285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907320"/>
            <a:ext cx="295238" cy="30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4368165" y="2492375"/>
            <a:ext cx="2639785" cy="3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5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369147"/>
            <a:ext cx="295238" cy="286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r="41557"/>
          <a:stretch>
            <a:fillRect/>
          </a:stretch>
        </p:blipFill>
        <p:spPr>
          <a:xfrm>
            <a:off x="3648075" y="3141345"/>
            <a:ext cx="2880270" cy="3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2527652"/>
            <a:ext cx="304761" cy="286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/>
          <a:stretch>
            <a:fillRect/>
          </a:stretch>
        </p:blipFill>
        <p:spPr>
          <a:xfrm>
            <a:off x="4511675" y="3716655"/>
            <a:ext cx="3364230" cy="307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15814" y="1964463"/>
            <a:ext cx="852392" cy="343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79071" y="2725043"/>
            <a:ext cx="815331" cy="38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78777" y="3559826"/>
            <a:ext cx="518847" cy="27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74309" y="4227652"/>
            <a:ext cx="250158" cy="28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53850" y="6203304"/>
            <a:ext cx="444726" cy="28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38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000" y="1614988"/>
            <a:ext cx="809523" cy="400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8184515" y="2139315"/>
            <a:ext cx="3746500" cy="174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196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0453333" y="4578937"/>
            <a:ext cx="438095" cy="28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/>
          <a:stretch>
            <a:fillRect/>
          </a:stretch>
        </p:blipFill>
        <p:spPr>
          <a:xfrm>
            <a:off x="3623310" y="4813935"/>
            <a:ext cx="3732530" cy="208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38</cp:revision>
  <dcterms:created xsi:type="dcterms:W3CDTF">2015-09-16T06:52:00Z</dcterms:created>
  <dcterms:modified xsi:type="dcterms:W3CDTF">2023-11-05T03:04:54Z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