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2" r:id="rId4"/>
    <p:sldId id="401" r:id="rId5"/>
    <p:sldId id="400" r:id="rId6"/>
    <p:sldId id="398" r:id="rId7"/>
    <p:sldId id="397" r:id="rId8"/>
    <p:sldId id="396" r:id="rId9"/>
    <p:sldId id="395" r:id="rId10"/>
    <p:sldId id="393" r:id="rId11"/>
    <p:sldId id="392" r:id="rId12"/>
    <p:sldId id="391" r:id="rId13"/>
    <p:sldId id="389" r:id="rId14"/>
    <p:sldId id="388" r:id="rId15"/>
    <p:sldId id="387" r:id="rId16"/>
    <p:sldId id="386" r:id="rId17"/>
    <p:sldId id="385" r:id="rId18"/>
    <p:sldId id="445" r:id="rId19"/>
    <p:sldId id="446" r:id="rId20"/>
    <p:sldId id="382" r:id="rId21"/>
    <p:sldId id="447" r:id="rId22"/>
    <p:sldId id="380" r:id="rId23"/>
    <p:sldId id="448" r:id="rId24"/>
    <p:sldId id="378" r:id="rId25"/>
    <p:sldId id="449" r:id="rId26"/>
    <p:sldId id="376" r:id="rId27"/>
    <p:sldId id="375" r:id="rId28"/>
    <p:sldId id="374" r:id="rId29"/>
    <p:sldId id="373" r:id="rId30"/>
    <p:sldId id="372" r:id="rId31"/>
    <p:sldId id="450" r:id="rId32"/>
    <p:sldId id="370" r:id="rId33"/>
    <p:sldId id="369" r:id="rId34"/>
    <p:sldId id="451" r:id="rId35"/>
    <p:sldId id="452" r:id="rId36"/>
    <p:sldId id="453" r:id="rId37"/>
    <p:sldId id="365" r:id="rId38"/>
    <p:sldId id="454" r:id="rId39"/>
  </p:sldIdLst>
  <p:sldSz cx="12192000" cy="6858000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5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70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23.png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24.png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26.png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28.png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image" Target="../media/image30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36.png"/><Relationship Id="rId1" Type="http://schemas.openxmlformats.org/officeDocument/2006/relationships/tags" Target="../tags/tag3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39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0.png"/><Relationship Id="rId1" Type="http://schemas.openxmlformats.org/officeDocument/2006/relationships/tags" Target="../tags/tag44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image" Target="../media/image41.png"/><Relationship Id="rId1" Type="http://schemas.openxmlformats.org/officeDocument/2006/relationships/tags" Target="../tags/tag52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42.png"/><Relationship Id="rId1" Type="http://schemas.openxmlformats.org/officeDocument/2006/relationships/tags" Target="../tags/tag5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44.png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75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" y="764540"/>
            <a:ext cx="9070340" cy="612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76135" y="1556385"/>
            <a:ext cx="2266950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20310" y="4333875"/>
            <a:ext cx="141668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7650" y="6303010"/>
            <a:ext cx="82105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348243"/>
            <a:ext cx="580952" cy="28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3935730" y="2564765"/>
            <a:ext cx="3504020" cy="31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2629550"/>
            <a:ext cx="438095" cy="29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33555"/>
          <a:stretch>
            <a:fillRect/>
          </a:stretch>
        </p:blipFill>
        <p:spPr>
          <a:xfrm>
            <a:off x="4151630" y="2348865"/>
            <a:ext cx="3240315" cy="31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65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20340" y="1398270"/>
            <a:ext cx="656590" cy="912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62857" y="4790207"/>
            <a:ext cx="428571" cy="286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/>
          <a:stretch>
            <a:fillRect/>
          </a:stretch>
        </p:blipFill>
        <p:spPr>
          <a:xfrm>
            <a:off x="6240145" y="4725035"/>
            <a:ext cx="2367915" cy="220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48571" y="4038666"/>
            <a:ext cx="1380952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3529329"/>
            <a:ext cx="6657142" cy="35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5238" y="4264085"/>
            <a:ext cx="3304761" cy="362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15238" y="5008382"/>
            <a:ext cx="1590476" cy="343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48175"/>
            <a:ext cx="10800000" cy="2984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5474" y="1878064"/>
            <a:ext cx="6733333" cy="362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38808" y="2621873"/>
            <a:ext cx="3238095" cy="343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38808" y="3356146"/>
            <a:ext cx="1590476" cy="352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06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98880" y="2553335"/>
            <a:ext cx="5909945" cy="96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2342515" y="3667125"/>
            <a:ext cx="3293745" cy="76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2447925" y="4645025"/>
            <a:ext cx="160718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auto">
          <a:xfrm>
            <a:off x="2342515" y="5583555"/>
            <a:ext cx="1885950" cy="74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3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052010"/>
            <a:ext cx="10800000" cy="4233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77229" y="1280847"/>
            <a:ext cx="4047619" cy="362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93190" y="1939925"/>
            <a:ext cx="3950335" cy="1014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944370" y="3244850"/>
            <a:ext cx="1880870" cy="92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2171065" y="4464685"/>
            <a:ext cx="1428115" cy="77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4643246"/>
            <a:ext cx="4428571" cy="34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315" y="5320030"/>
            <a:ext cx="1729105" cy="29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690" y="5939790"/>
            <a:ext cx="5948680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40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559557"/>
            <a:ext cx="304761" cy="285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9523" y="3637664"/>
            <a:ext cx="304761" cy="285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66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961840"/>
            <a:ext cx="10800000" cy="397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71905" y="1143000"/>
            <a:ext cx="6581140" cy="963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71905" y="2421255"/>
            <a:ext cx="9526270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271905" y="3089275"/>
            <a:ext cx="6632575" cy="97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271905" y="4366895"/>
            <a:ext cx="652145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76325" y="2947670"/>
            <a:ext cx="4777740" cy="29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0072" y="3517116"/>
            <a:ext cx="2215890" cy="30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6967" y="4094790"/>
            <a:ext cx="2642345" cy="293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6967" y="4655720"/>
            <a:ext cx="5368308" cy="30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55158" y="5241767"/>
            <a:ext cx="2500193" cy="284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96967" y="5827813"/>
            <a:ext cx="1839607" cy="26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96967" y="6388744"/>
            <a:ext cx="2600535" cy="27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781500"/>
            <a:ext cx="10800000" cy="554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43574" y="1019607"/>
            <a:ext cx="5238095" cy="34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47140" y="1607185"/>
            <a:ext cx="3717925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85875" y="2232660"/>
            <a:ext cx="2204720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243330" y="3356610"/>
            <a:ext cx="3402965" cy="74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1343660" y="4448175"/>
            <a:ext cx="646493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auto">
          <a:xfrm>
            <a:off x="1343574" y="5496032"/>
            <a:ext cx="7980953" cy="63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2" grpId="0" bldLvl="0" animBg="1"/>
      <p:bldP spid="15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9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62050" y="3502660"/>
            <a:ext cx="4164965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3771" y="4085063"/>
            <a:ext cx="4141131" cy="274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0509" y="4651075"/>
            <a:ext cx="3550729" cy="274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3771" y="5250381"/>
            <a:ext cx="1538372" cy="25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93771" y="5816393"/>
            <a:ext cx="1505110" cy="23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93771" y="6349109"/>
            <a:ext cx="3209792" cy="283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091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66190" y="1122045"/>
            <a:ext cx="4824095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07974" y="1817101"/>
            <a:ext cx="2812060" cy="293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240790" y="2411095"/>
            <a:ext cx="380873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307974" y="3401769"/>
            <a:ext cx="3159119" cy="6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2581275" y="4380865"/>
            <a:ext cx="253428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2570480" y="5360035"/>
            <a:ext cx="2132965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auto">
          <a:xfrm>
            <a:off x="2785196" y="6330734"/>
            <a:ext cx="578430" cy="24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2" grpId="0" bldLvl="0" animBg="1"/>
      <p:bldP spid="16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150" y="972000"/>
            <a:ext cx="10800000" cy="4160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4673" y="4407197"/>
            <a:ext cx="476190" cy="286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42292" y="4407197"/>
            <a:ext cx="457142" cy="286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70864" y="4407197"/>
            <a:ext cx="457142" cy="286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23245" y="4407197"/>
            <a:ext cx="647618" cy="286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487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425" y="947870"/>
            <a:ext cx="10800000" cy="4659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329" y="1128929"/>
            <a:ext cx="9971428" cy="34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329" y="1776931"/>
            <a:ext cx="3714285" cy="324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329" y="2463051"/>
            <a:ext cx="5352380" cy="64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5329" y="3511290"/>
            <a:ext cx="5314285" cy="64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5329" y="4511882"/>
            <a:ext cx="8361904" cy="34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15329" y="5159884"/>
            <a:ext cx="4780952" cy="33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8571" y="5345377"/>
            <a:ext cx="657142" cy="304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58095" y="5345377"/>
            <a:ext cx="466666" cy="295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114998"/>
            <a:ext cx="295238" cy="29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48571" y="4375367"/>
            <a:ext cx="276190" cy="285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534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5560" y="2415540"/>
            <a:ext cx="5749290" cy="1060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05474" y="3713119"/>
            <a:ext cx="2904761" cy="333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305560" y="4390390"/>
            <a:ext cx="5033645" cy="97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305474" y="5716418"/>
            <a:ext cx="4409523" cy="30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446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6975" y="1056640"/>
            <a:ext cx="3251835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5474" y="1724417"/>
            <a:ext cx="4104761" cy="314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5474" y="2392255"/>
            <a:ext cx="1390476" cy="276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0645" y="3012440"/>
            <a:ext cx="256476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05474" y="3680228"/>
            <a:ext cx="4104761" cy="314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05474" y="4348067"/>
            <a:ext cx="1390476" cy="267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05474" y="4958661"/>
            <a:ext cx="9790476" cy="333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461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5474" y="1133962"/>
            <a:ext cx="4904761" cy="333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05474" y="1810394"/>
            <a:ext cx="2390476" cy="314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305474" y="2429662"/>
            <a:ext cx="3161904" cy="333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350010" y="3143885"/>
            <a:ext cx="3726815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305474" y="3839688"/>
            <a:ext cx="3600000" cy="333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1305474" y="4535174"/>
            <a:ext cx="2400000" cy="29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1305474" y="5173497"/>
            <a:ext cx="1666666" cy="314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12125" y="972185"/>
            <a:ext cx="3222625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481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5474" y="1191168"/>
            <a:ext cx="5200000" cy="35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05474" y="1877262"/>
            <a:ext cx="2200000" cy="96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305560" y="3201670"/>
            <a:ext cx="2475865" cy="129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343025" y="4859655"/>
            <a:ext cx="5914390" cy="82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972000"/>
            <a:ext cx="10800000" cy="5403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71905" y="1053465"/>
            <a:ext cx="7671435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71819" y="2144089"/>
            <a:ext cx="4142857" cy="333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71819" y="2839719"/>
            <a:ext cx="1800000" cy="266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090295" y="3468370"/>
            <a:ext cx="2543810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134110" y="4545330"/>
            <a:ext cx="171069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1271819" y="5593652"/>
            <a:ext cx="2095238" cy="647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1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875" y="972000"/>
            <a:ext cx="10800000" cy="3277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79" y="1200638"/>
            <a:ext cx="5628571" cy="35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79" y="1857975"/>
            <a:ext cx="4580952" cy="35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865" y="2517775"/>
            <a:ext cx="432371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865" y="3138170"/>
            <a:ext cx="375221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865" y="3766820"/>
            <a:ext cx="534289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972000"/>
            <a:ext cx="10800000" cy="570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246505" y="972185"/>
            <a:ext cx="5263515" cy="186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305560" y="3126105"/>
            <a:ext cx="2447925" cy="74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1343574" y="4156462"/>
            <a:ext cx="1371428" cy="34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1343660" y="4800600"/>
            <a:ext cx="177990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1343574" y="5891708"/>
            <a:ext cx="1866666" cy="648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8" grpId="0" bldLvl="0" animBg="1"/>
      <p:bldP spid="20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6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2801653"/>
            <a:ext cx="342857" cy="285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4224020" y="3789045"/>
            <a:ext cx="2938780" cy="285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6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774791"/>
            <a:ext cx="285715" cy="305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16887"/>
          <a:stretch>
            <a:fillRect/>
          </a:stretch>
        </p:blipFill>
        <p:spPr>
          <a:xfrm>
            <a:off x="4195445" y="3429000"/>
            <a:ext cx="3277870" cy="298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001639"/>
            <a:ext cx="276190" cy="295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1238715"/>
            <a:ext cx="333333" cy="28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10130790" cy="623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8840" y="3500755"/>
            <a:ext cx="549910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8328660" y="3933190"/>
            <a:ext cx="3134360" cy="277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5530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4284641"/>
            <a:ext cx="304761" cy="2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3" r="18886"/>
          <a:stretch>
            <a:fillRect/>
          </a:stretch>
        </p:blipFill>
        <p:spPr>
          <a:xfrm>
            <a:off x="8218170" y="4220845"/>
            <a:ext cx="2484120" cy="26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commondata" val="eyJoZGlkIjoiYTNjM2EwNWJlZTJhNGZjOTUwNGJmNTFmZWFlMWExNzk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2023-10-31T12:39:59Z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