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8" r:id="rId4"/>
    <p:sldId id="397" r:id="rId5"/>
    <p:sldId id="395" r:id="rId6"/>
    <p:sldId id="394" r:id="rId7"/>
    <p:sldId id="393" r:id="rId8"/>
    <p:sldId id="390" r:id="rId9"/>
    <p:sldId id="389" r:id="rId10"/>
    <p:sldId id="388" r:id="rId11"/>
    <p:sldId id="387" r:id="rId12"/>
    <p:sldId id="385" r:id="rId13"/>
    <p:sldId id="382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8"/>
        <p:guide pos="3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9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20.png"/><Relationship Id="rId6" Type="http://schemas.openxmlformats.org/officeDocument/2006/relationships/tags" Target="../tags/tag12.xml"/><Relationship Id="rId5" Type="http://schemas.openxmlformats.org/officeDocument/2006/relationships/image" Target="../media/image19.png"/><Relationship Id="rId4" Type="http://schemas.openxmlformats.org/officeDocument/2006/relationships/tags" Target="../tags/tag1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6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7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8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41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00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7619" y="2403109"/>
            <a:ext cx="657142" cy="2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24761" y="4378540"/>
            <a:ext cx="466666" cy="2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4368165" y="4149090"/>
            <a:ext cx="3864065" cy="259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2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33825" y="2183130"/>
            <a:ext cx="1294765" cy="98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0222"/>
          <a:stretch>
            <a:fillRect/>
          </a:stretch>
        </p:blipFill>
        <p:spPr>
          <a:xfrm>
            <a:off x="7392035" y="1772920"/>
            <a:ext cx="2848610" cy="205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49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354645"/>
            <a:ext cx="10800000" cy="65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124522" y="4507194"/>
            <a:ext cx="466666" cy="295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/>
          <a:stretch>
            <a:fillRect/>
          </a:stretch>
        </p:blipFill>
        <p:spPr>
          <a:xfrm>
            <a:off x="7752080" y="4365625"/>
            <a:ext cx="2468880" cy="205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2429598"/>
            <a:ext cx="428571" cy="29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1"/>
          <a:stretch>
            <a:fillRect/>
          </a:stretch>
        </p:blipFill>
        <p:spPr>
          <a:xfrm>
            <a:off x="5880100" y="1988820"/>
            <a:ext cx="2352130" cy="301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55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2893541"/>
            <a:ext cx="1266666" cy="35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43809" y="4887258"/>
            <a:ext cx="247619" cy="295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44891"/>
          <a:stretch>
            <a:fillRect/>
          </a:stretch>
        </p:blipFill>
        <p:spPr>
          <a:xfrm>
            <a:off x="7047230" y="4580890"/>
            <a:ext cx="2080260" cy="21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6571" y="3029142"/>
            <a:ext cx="1252571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8328660" y="4005580"/>
            <a:ext cx="3334385" cy="252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6425"/>
            <a:ext cx="8405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7600" y="2454275"/>
            <a:ext cx="5452745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4023" y="2981058"/>
            <a:ext cx="1452773" cy="200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4023" y="3425845"/>
            <a:ext cx="2357051" cy="22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023" y="3915112"/>
            <a:ext cx="1467597" cy="22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24023" y="4359899"/>
            <a:ext cx="2438584" cy="22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16965" y="4829810"/>
            <a:ext cx="292544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24023" y="5308780"/>
            <a:ext cx="1415713" cy="266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24023" y="5812872"/>
            <a:ext cx="2401523" cy="23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24023" y="6294726"/>
            <a:ext cx="2401523" cy="22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1271905" y="1268730"/>
            <a:ext cx="5520145" cy="240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719" y="1383120"/>
            <a:ext cx="1904761" cy="343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1984643"/>
            <a:ext cx="2038095" cy="35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2605262"/>
            <a:ext cx="4923809" cy="315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3244977"/>
            <a:ext cx="1904761" cy="25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9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2210" y="2131060"/>
            <a:ext cx="4279265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7368" y="2604588"/>
            <a:ext cx="4562895" cy="24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0861" y="3056907"/>
            <a:ext cx="1101875" cy="26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7368" y="3551631"/>
            <a:ext cx="3927197" cy="24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7368" y="4032220"/>
            <a:ext cx="4280363" cy="24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64988" y="4505742"/>
            <a:ext cx="4739477" cy="118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07368" y="5926306"/>
            <a:ext cx="2931271" cy="24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07368" y="6428098"/>
            <a:ext cx="1264331" cy="1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6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130" y="3774440"/>
            <a:ext cx="492887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2701" y="4323948"/>
            <a:ext cx="3083639" cy="26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2701" y="4807045"/>
            <a:ext cx="1344912" cy="267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2701" y="5305006"/>
            <a:ext cx="1382065" cy="28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2701" y="5847561"/>
            <a:ext cx="3737520" cy="26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2701" y="6390116"/>
            <a:ext cx="1352343" cy="20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271905" y="1052195"/>
            <a:ext cx="8256360" cy="409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05865" y="1242695"/>
            <a:ext cx="593280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1948178"/>
            <a:ext cx="1780952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2558335"/>
            <a:ext cx="6619047" cy="33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719" y="3225694"/>
            <a:ext cx="5000000" cy="33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3719" y="3950255"/>
            <a:ext cx="2504761" cy="343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528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1337" y="1254864"/>
            <a:ext cx="269243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4200" y="3187251"/>
            <a:ext cx="324947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01337" y="5760671"/>
            <a:ext cx="269243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68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26"/>
          <a:stretch>
            <a:fillRect/>
          </a:stretch>
        </p:blipFill>
        <p:spPr>
          <a:xfrm>
            <a:off x="1343660" y="3072130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7"/>
          <a:stretch>
            <a:fillRect/>
          </a:stretch>
        </p:blipFill>
        <p:spPr>
          <a:xfrm>
            <a:off x="1271905" y="772980"/>
            <a:ext cx="10800080" cy="32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70940" y="941070"/>
            <a:ext cx="3345815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1608760"/>
            <a:ext cx="5657142" cy="32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2238217"/>
            <a:ext cx="5152380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719" y="2886747"/>
            <a:ext cx="4019047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3719" y="3554353"/>
            <a:ext cx="1790476" cy="2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343660" y="980440"/>
            <a:ext cx="9768930" cy="426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5474" y="1161497"/>
            <a:ext cx="8380952" cy="34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5474" y="1810153"/>
            <a:ext cx="2838095" cy="33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5474" y="2430191"/>
            <a:ext cx="6619047" cy="35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5474" y="3088387"/>
            <a:ext cx="4123809" cy="33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5560" y="3707765"/>
            <a:ext cx="716470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5474" y="4757722"/>
            <a:ext cx="2933333" cy="32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517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415" y="1143635"/>
            <a:ext cx="556069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1782500"/>
            <a:ext cx="5780952" cy="33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1329" y="2402294"/>
            <a:ext cx="2990476" cy="3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1329" y="3069764"/>
            <a:ext cx="5742857" cy="32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61415" y="3746500"/>
            <a:ext cx="5742940" cy="160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61329" y="5691970"/>
            <a:ext cx="5780952" cy="33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545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415" y="1162685"/>
            <a:ext cx="661924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1329" y="1829256"/>
            <a:ext cx="9580952" cy="35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1329" y="2534112"/>
            <a:ext cx="3838095" cy="314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1329" y="3229442"/>
            <a:ext cx="6104761" cy="36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61329" y="3991448"/>
            <a:ext cx="7961904" cy="37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61329" y="4705829"/>
            <a:ext cx="4276190" cy="30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61329" y="5372584"/>
            <a:ext cx="6419047" cy="314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61415" y="6039485"/>
            <a:ext cx="499427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1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1120" y="4655535"/>
            <a:ext cx="1320625" cy="230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3210" y="5817082"/>
            <a:ext cx="1328581" cy="22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9135"/>
            <a:ext cx="10800000" cy="551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3285490"/>
            <a:ext cx="3304540" cy="296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772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9098" y="977482"/>
            <a:ext cx="5593022" cy="31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9098" y="1615565"/>
            <a:ext cx="3248951" cy="25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9098" y="2150176"/>
            <a:ext cx="2249274" cy="30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3655" y="2727960"/>
            <a:ext cx="351282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9098" y="3305625"/>
            <a:ext cx="2981796" cy="30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9098" y="3883350"/>
            <a:ext cx="2292363" cy="30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9098" y="4461074"/>
            <a:ext cx="3490252" cy="30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9098" y="5038799"/>
            <a:ext cx="6118714" cy="30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09098" y="5625146"/>
            <a:ext cx="5412046" cy="29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09098" y="6237362"/>
            <a:ext cx="3067975" cy="25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500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719" y="1086448"/>
            <a:ext cx="2942857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1715912"/>
            <a:ext cx="5171428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2402601"/>
            <a:ext cx="1895238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3003454"/>
            <a:ext cx="7647619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805" y="3642360"/>
            <a:ext cx="790956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3719" y="4281459"/>
            <a:ext cx="3095238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3719" y="4920461"/>
            <a:ext cx="4104761" cy="324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33719" y="5597612"/>
            <a:ext cx="3352380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467376"/>
            <a:ext cx="276190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1"/>
          <a:stretch>
            <a:fillRect/>
          </a:stretch>
        </p:blipFill>
        <p:spPr>
          <a:xfrm>
            <a:off x="3863975" y="3500755"/>
            <a:ext cx="3237230" cy="263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49157"/>
            <a:ext cx="333333" cy="295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r="30886"/>
          <a:stretch>
            <a:fillRect/>
          </a:stretch>
        </p:blipFill>
        <p:spPr>
          <a:xfrm>
            <a:off x="4295775" y="2924810"/>
            <a:ext cx="3600360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2515640"/>
            <a:ext cx="342857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0"/>
          <a:stretch>
            <a:fillRect/>
          </a:stretch>
        </p:blipFill>
        <p:spPr>
          <a:xfrm>
            <a:off x="4728300" y="3500755"/>
            <a:ext cx="3191420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52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3012993"/>
            <a:ext cx="295238" cy="286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127760" y="3442970"/>
            <a:ext cx="8256360" cy="132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7"/>
          <a:stretch>
            <a:fillRect/>
          </a:stretch>
        </p:blipFill>
        <p:spPr>
          <a:xfrm>
            <a:off x="8544560" y="3572510"/>
            <a:ext cx="2712175" cy="31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8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281833"/>
            <a:ext cx="276190" cy="295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2" r="43556"/>
          <a:stretch>
            <a:fillRect/>
          </a:stretch>
        </p:blipFill>
        <p:spPr>
          <a:xfrm>
            <a:off x="3935730" y="3501390"/>
            <a:ext cx="3167925" cy="31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30000"/>
            <a:ext cx="342857" cy="2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/>
          <a:stretch>
            <a:fillRect/>
          </a:stretch>
        </p:blipFill>
        <p:spPr>
          <a:xfrm>
            <a:off x="2639785" y="2996565"/>
            <a:ext cx="4199800" cy="31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3202089"/>
            <a:ext cx="295238" cy="304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2023-10-31T11:52:01Z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