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0" r:id="rId4"/>
    <p:sldId id="387" r:id="rId5"/>
    <p:sldId id="386" r:id="rId6"/>
    <p:sldId id="385" r:id="rId7"/>
    <p:sldId id="383" r:id="rId8"/>
    <p:sldId id="382" r:id="rId9"/>
    <p:sldId id="381" r:id="rId10"/>
    <p:sldId id="380" r:id="rId11"/>
    <p:sldId id="379" r:id="rId12"/>
    <p:sldId id="417" r:id="rId13"/>
    <p:sldId id="418" r:id="rId14"/>
    <p:sldId id="376" r:id="rId15"/>
    <p:sldId id="419" r:id="rId16"/>
    <p:sldId id="374" r:id="rId17"/>
    <p:sldId id="420" r:id="rId18"/>
    <p:sldId id="372" r:id="rId19"/>
    <p:sldId id="371" r:id="rId20"/>
    <p:sldId id="421" r:id="rId21"/>
    <p:sldId id="430" r:id="rId22"/>
    <p:sldId id="368" r:id="rId23"/>
    <p:sldId id="366" r:id="rId24"/>
    <p:sldId id="422" r:id="rId25"/>
    <p:sldId id="423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5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5.png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6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8.png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20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23.png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24.png"/><Relationship Id="rId1" Type="http://schemas.openxmlformats.org/officeDocument/2006/relationships/tags" Target="../tags/tag3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37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28.png"/><Relationship Id="rId1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29.png"/><Relationship Id="rId1" Type="http://schemas.openxmlformats.org/officeDocument/2006/relationships/tags" Target="../tags/tag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881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8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959985" y="5863590"/>
            <a:ext cx="767715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10640" y="3709670"/>
            <a:ext cx="468757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2495550" y="4906645"/>
            <a:ext cx="2517775" cy="90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62"/>
          <a:stretch>
            <a:fillRect/>
          </a:stretch>
        </p:blipFill>
        <p:spPr>
          <a:xfrm>
            <a:off x="1365885" y="972185"/>
            <a:ext cx="8978990" cy="444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27785" y="2273300"/>
            <a:ext cx="7410450" cy="873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569845" y="3449955"/>
            <a:ext cx="346138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2661033" y="4283169"/>
            <a:ext cx="3076190" cy="343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2646680" y="5036820"/>
            <a:ext cx="143383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3"/>
          <a:stretch>
            <a:fillRect/>
          </a:stretch>
        </p:blipFill>
        <p:spPr>
          <a:xfrm>
            <a:off x="1271905" y="980440"/>
            <a:ext cx="8544650" cy="221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3719" y="2002870"/>
            <a:ext cx="4247619" cy="353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053" y="2757884"/>
            <a:ext cx="1590476" cy="353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506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44295" y="2326005"/>
            <a:ext cx="7395845" cy="102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587625" y="3580130"/>
            <a:ext cx="4274820" cy="944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2639060" y="4559935"/>
            <a:ext cx="4059555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2638808" y="5648168"/>
            <a:ext cx="609523" cy="26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0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2525221"/>
            <a:ext cx="4952380" cy="37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3173190"/>
            <a:ext cx="4285714" cy="343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91428" y="3792573"/>
            <a:ext cx="2476190" cy="343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91428" y="4478658"/>
            <a:ext cx="7104761" cy="36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91428" y="5155215"/>
            <a:ext cx="1771428" cy="2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91428" y="5774597"/>
            <a:ext cx="790476" cy="266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378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96585" y="2406569"/>
            <a:ext cx="5893983" cy="32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87433" y="2992642"/>
            <a:ext cx="3166643" cy="32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51498" y="3615345"/>
            <a:ext cx="3020209" cy="302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351280" y="4217035"/>
            <a:ext cx="4435475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366520" y="4888230"/>
            <a:ext cx="350837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1321435" y="5443855"/>
            <a:ext cx="2922270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auto">
          <a:xfrm>
            <a:off x="1320800" y="6087745"/>
            <a:ext cx="1137920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3" grpId="0" bldLvl="0" animBg="1"/>
      <p:bldP spid="16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20000" y="2622964"/>
            <a:ext cx="6552380" cy="887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6796" y="2964558"/>
            <a:ext cx="2901562" cy="293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4755" y="3502025"/>
            <a:ext cx="4488815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6967" y="4128279"/>
            <a:ext cx="1705817" cy="83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46796" y="5216651"/>
            <a:ext cx="2249338" cy="30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80244" y="5760837"/>
            <a:ext cx="2784496" cy="30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05329" y="6363627"/>
            <a:ext cx="3261122" cy="326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454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89355" y="3129280"/>
            <a:ext cx="374586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293017" y="3920258"/>
            <a:ext cx="2683822" cy="507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2260600" y="4656455"/>
            <a:ext cx="201866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2293017" y="5546786"/>
            <a:ext cx="1438826" cy="283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1196975" y="6113780"/>
            <a:ext cx="3354705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42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510476" y="1910132"/>
            <a:ext cx="333333" cy="286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529523" y="3369109"/>
            <a:ext cx="295238" cy="295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80"/>
          <a:stretch>
            <a:fillRect/>
          </a:stretch>
        </p:blipFill>
        <p:spPr>
          <a:xfrm>
            <a:off x="1271905" y="1124585"/>
            <a:ext cx="6235700" cy="216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1055370" y="1124585"/>
            <a:ext cx="6134100" cy="10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99515" y="2420620"/>
            <a:ext cx="4721860" cy="89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9367520" cy="279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 b="3495"/>
          <a:stretch>
            <a:fillRect/>
          </a:stretch>
        </p:blipFill>
        <p:spPr>
          <a:xfrm>
            <a:off x="1343660" y="3356610"/>
            <a:ext cx="7785100" cy="334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9275"/>
            <a:ext cx="9032240" cy="638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274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79220" y="911225"/>
            <a:ext cx="7192645" cy="940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5135245" y="2092960"/>
            <a:ext cx="2179955" cy="8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5392697" y="3194358"/>
            <a:ext cx="1485852" cy="34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1344295" y="3802380"/>
            <a:ext cx="4283075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3938905" y="4918075"/>
            <a:ext cx="3206115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auto">
          <a:xfrm>
            <a:off x="3804920" y="6051550"/>
            <a:ext cx="1724025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18" grpId="0" bldLvl="0" animBg="1"/>
      <p:bldP spid="23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559560" y="1052195"/>
            <a:ext cx="10008960" cy="466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521460" y="973455"/>
            <a:ext cx="7029450" cy="991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521374" y="2216121"/>
            <a:ext cx="3285714" cy="362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521460" y="2792730"/>
            <a:ext cx="864425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521460" y="3698875"/>
            <a:ext cx="9839325" cy="8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2704465" y="4784725"/>
            <a:ext cx="2628900" cy="87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5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229356"/>
            <a:ext cx="276190" cy="285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9523" y="2678179"/>
            <a:ext cx="304761" cy="2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7816" y="2980888"/>
            <a:ext cx="275322" cy="2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67816" y="5683111"/>
            <a:ext cx="275322" cy="27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5"/>
          <a:stretch>
            <a:fillRect/>
          </a:stretch>
        </p:blipFill>
        <p:spPr>
          <a:xfrm>
            <a:off x="720090" y="1054285"/>
            <a:ext cx="10800080" cy="448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3736359"/>
            <a:ext cx="342857" cy="29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1127760" y="5445760"/>
            <a:ext cx="5834380" cy="133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57"/>
          <a:stretch>
            <a:fillRect/>
          </a:stretch>
        </p:blipFill>
        <p:spPr>
          <a:xfrm>
            <a:off x="720090" y="541655"/>
            <a:ext cx="10800080" cy="65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3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2500" y="2416403"/>
            <a:ext cx="263839" cy="28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96071" y="5058605"/>
            <a:ext cx="255044" cy="27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5540220"/>
            <a:ext cx="266666" cy="295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380" y="2086365"/>
            <a:ext cx="885714" cy="30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34285" y="3124535"/>
            <a:ext cx="2609523" cy="4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4610356"/>
            <a:ext cx="247619" cy="28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86666" y="5534232"/>
            <a:ext cx="819047" cy="400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1878175"/>
            <a:ext cx="809523" cy="410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81904" y="2688963"/>
            <a:ext cx="428571" cy="2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09470" y="5071745"/>
            <a:ext cx="481330" cy="973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2023-10-31T11:53:04Z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