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93" r:id="rId4"/>
    <p:sldId id="392" r:id="rId5"/>
    <p:sldId id="391" r:id="rId6"/>
    <p:sldId id="390" r:id="rId7"/>
    <p:sldId id="388" r:id="rId8"/>
    <p:sldId id="385" r:id="rId9"/>
    <p:sldId id="384" r:id="rId10"/>
    <p:sldId id="383" r:id="rId11"/>
    <p:sldId id="381" r:id="rId12"/>
    <p:sldId id="380" r:id="rId13"/>
    <p:sldId id="379" r:id="rId14"/>
    <p:sldId id="378" r:id="rId15"/>
    <p:sldId id="427" r:id="rId16"/>
    <p:sldId id="376" r:id="rId17"/>
    <p:sldId id="375" r:id="rId18"/>
    <p:sldId id="373" r:id="rId19"/>
    <p:sldId id="372" r:id="rId20"/>
    <p:sldId id="371" r:id="rId21"/>
    <p:sldId id="370" r:id="rId22"/>
    <p:sldId id="368" r:id="rId23"/>
    <p:sldId id="367" r:id="rId24"/>
    <p:sldId id="365" r:id="rId25"/>
    <p:sldId id="428" r:id="rId26"/>
  </p:sldIdLst>
  <p:sldSz cx="12192000" cy="6858000"/>
  <p:notesSz cx="6858000" cy="9144000"/>
  <p:custDataLst>
    <p:tags r:id="rId3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37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4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image" Target="../media/image21.png"/><Relationship Id="rId1" Type="http://schemas.openxmlformats.org/officeDocument/2006/relationships/tags" Target="../tags/tag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tags" Target="../tags/tag15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tags" Target="../tags/tag16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23.xml"/><Relationship Id="rId7" Type="http://schemas.openxmlformats.org/officeDocument/2006/relationships/tags" Target="../tags/tag22.xml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tags" Target="../tags/tag24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tags" Target="../tags/tag32.xml"/><Relationship Id="rId8" Type="http://schemas.openxmlformats.org/officeDocument/2006/relationships/tags" Target="../tags/tag31.xml"/><Relationship Id="rId7" Type="http://schemas.openxmlformats.org/officeDocument/2006/relationships/tags" Target="../tags/tag30.xml"/><Relationship Id="rId6" Type="http://schemas.openxmlformats.org/officeDocument/2006/relationships/tags" Target="../tags/tag29.xml"/><Relationship Id="rId5" Type="http://schemas.openxmlformats.org/officeDocument/2006/relationships/tags" Target="../tags/tag28.xml"/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image" Target="../media/image34.png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36.xml"/><Relationship Id="rId12" Type="http://schemas.openxmlformats.org/officeDocument/2006/relationships/tags" Target="../tags/tag35.xml"/><Relationship Id="rId11" Type="http://schemas.openxmlformats.org/officeDocument/2006/relationships/tags" Target="../tags/tag34.xml"/><Relationship Id="rId10" Type="http://schemas.openxmlformats.org/officeDocument/2006/relationships/tags" Target="../tags/tag33.xml"/><Relationship Id="rId1" Type="http://schemas.openxmlformats.org/officeDocument/2006/relationships/tags" Target="../tags/tag2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9.png"/><Relationship Id="rId2" Type="http://schemas.openxmlformats.org/officeDocument/2006/relationships/tags" Target="../tags/tag2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tags" Target="../tags/tag5.xml"/><Relationship Id="rId3" Type="http://schemas.openxmlformats.org/officeDocument/2006/relationships/image" Target="../media/image11.png"/><Relationship Id="rId2" Type="http://schemas.openxmlformats.org/officeDocument/2006/relationships/tags" Target="../tags/tag4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image" Target="../media/image16.png"/><Relationship Id="rId2" Type="http://schemas.openxmlformats.org/officeDocument/2006/relationships/tags" Target="../tags/tag6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76570"/>
            <a:ext cx="10800000" cy="27106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620395"/>
            <a:ext cx="9022080" cy="6167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824470" y="1196340"/>
            <a:ext cx="487680" cy="389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550785" y="5732780"/>
            <a:ext cx="510540" cy="379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139315" y="6308725"/>
            <a:ext cx="569595" cy="402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9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405714" y="4430697"/>
            <a:ext cx="352380" cy="3430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567619" y="5774158"/>
            <a:ext cx="676190" cy="3048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908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10640" y="4335780"/>
            <a:ext cx="8876030" cy="407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25220" y="5010150"/>
            <a:ext cx="9223375" cy="690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10476" y="5962834"/>
            <a:ext cx="7047618" cy="3333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996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96595"/>
            <a:ext cx="9267190" cy="6021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1312545" y="3566160"/>
            <a:ext cx="3076575" cy="353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1238885" y="4090670"/>
            <a:ext cx="6448425" cy="710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5"/>
            </p:custDataLst>
          </p:nvPr>
        </p:nvSpPr>
        <p:spPr bwMode="auto">
          <a:xfrm>
            <a:off x="1057275" y="4907280"/>
            <a:ext cx="3331845" cy="732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6"/>
            </p:custDataLst>
          </p:nvPr>
        </p:nvSpPr>
        <p:spPr bwMode="auto">
          <a:xfrm>
            <a:off x="1312545" y="5710555"/>
            <a:ext cx="2218055" cy="514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7"/>
            </p:custDataLst>
          </p:nvPr>
        </p:nvSpPr>
        <p:spPr bwMode="auto">
          <a:xfrm>
            <a:off x="1271905" y="6187440"/>
            <a:ext cx="2918460" cy="530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7" grpId="0" bldLvl="0" animBg="1"/>
      <p:bldP spid="21" grpId="0" bldLvl="0" animBg="1"/>
      <p:bldP spid="2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9915" y="930725"/>
            <a:ext cx="10800000" cy="4848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71819" y="1130770"/>
            <a:ext cx="3038095" cy="3334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71905" y="1769110"/>
            <a:ext cx="7143115" cy="777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71905" y="2769235"/>
            <a:ext cx="7300595" cy="761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271905" y="3759835"/>
            <a:ext cx="7105015" cy="724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271819" y="4750648"/>
            <a:ext cx="3400000" cy="3048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271819" y="5322208"/>
            <a:ext cx="3352380" cy="3143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10" grpId="0" bldLvl="0" animBg="1"/>
      <p:bldP spid="12" grpId="0" bldLvl="0" animBg="1"/>
      <p:bldP spid="1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5283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1043755"/>
            <a:ext cx="105500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34601" y="4533254"/>
            <a:ext cx="3646942" cy="3256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34440" y="5088890"/>
            <a:ext cx="6605270" cy="374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34440" y="5706745"/>
            <a:ext cx="5600700" cy="381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34601" y="6375709"/>
            <a:ext cx="5051759" cy="3163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660"/>
          <a:stretch>
            <a:fillRect/>
          </a:stretch>
        </p:blipFill>
        <p:spPr>
          <a:xfrm>
            <a:off x="1343660" y="574040"/>
            <a:ext cx="5340350" cy="632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4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367619" y="4073522"/>
            <a:ext cx="704761" cy="305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358095" y="4741543"/>
            <a:ext cx="428571" cy="2958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971365"/>
            <a:ext cx="10800000" cy="5299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256567" y="2439210"/>
            <a:ext cx="371428" cy="3050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61415" y="3090545"/>
            <a:ext cx="9819005" cy="673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161415" y="4058285"/>
            <a:ext cx="9952355" cy="1584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15510"/>
            <a:ext cx="107499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84090" y="2007503"/>
            <a:ext cx="293870" cy="3036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484090" y="5746284"/>
            <a:ext cx="293870" cy="2941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1470"/>
            <a:ext cx="10800000" cy="7005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620395"/>
            <a:ext cx="8966200" cy="5132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850" y="5661025"/>
            <a:ext cx="8964930" cy="1203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1052010"/>
            <a:ext cx="10800000" cy="42213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05474" y="1194944"/>
            <a:ext cx="8171428" cy="352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05474" y="1842911"/>
            <a:ext cx="8819047" cy="9243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05560" y="3024505"/>
            <a:ext cx="5905500" cy="342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7210425" y="3024505"/>
            <a:ext cx="4085590" cy="342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3"/>
            </p:custDataLst>
          </p:nvPr>
        </p:nvSpPr>
        <p:spPr bwMode="auto">
          <a:xfrm>
            <a:off x="1305560" y="3634105"/>
            <a:ext cx="4513580" cy="342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auto">
          <a:xfrm>
            <a:off x="5819140" y="3634105"/>
            <a:ext cx="5476875" cy="342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5"/>
            </p:custDataLst>
          </p:nvPr>
        </p:nvSpPr>
        <p:spPr bwMode="auto">
          <a:xfrm>
            <a:off x="1305560" y="4253865"/>
            <a:ext cx="3576955" cy="333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6"/>
            </p:custDataLst>
          </p:nvPr>
        </p:nvSpPr>
        <p:spPr bwMode="auto">
          <a:xfrm>
            <a:off x="4883150" y="4253865"/>
            <a:ext cx="6403340" cy="333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7"/>
            </p:custDataLst>
          </p:nvPr>
        </p:nvSpPr>
        <p:spPr bwMode="auto">
          <a:xfrm>
            <a:off x="1305560" y="4843780"/>
            <a:ext cx="2649220" cy="353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8"/>
            </p:custDataLst>
          </p:nvPr>
        </p:nvSpPr>
        <p:spPr bwMode="auto">
          <a:xfrm>
            <a:off x="3982085" y="4863465"/>
            <a:ext cx="6894830" cy="333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2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620395"/>
            <a:ext cx="9353550" cy="3492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885" y="4076700"/>
            <a:ext cx="5711190" cy="2731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972000"/>
            <a:ext cx="10800000" cy="39228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304186" y="1811927"/>
            <a:ext cx="371428" cy="2767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294663" y="1802382"/>
            <a:ext cx="457142" cy="2958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056567" y="2422783"/>
            <a:ext cx="761904" cy="362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866091" y="3090907"/>
            <a:ext cx="742857" cy="3531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972000"/>
            <a:ext cx="10800000" cy="47269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1305474" y="1153070"/>
            <a:ext cx="5000000" cy="3430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1195070" y="1668145"/>
            <a:ext cx="9732010" cy="647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auto">
          <a:xfrm>
            <a:off x="1305474" y="2496807"/>
            <a:ext cx="3933333" cy="3240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auto">
          <a:xfrm>
            <a:off x="1174115" y="2985135"/>
            <a:ext cx="9759950" cy="702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7"/>
            </p:custDataLst>
          </p:nvPr>
        </p:nvSpPr>
        <p:spPr bwMode="auto">
          <a:xfrm>
            <a:off x="1305474" y="3840544"/>
            <a:ext cx="6552380" cy="3240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8"/>
            </p:custDataLst>
          </p:nvPr>
        </p:nvSpPr>
        <p:spPr bwMode="auto">
          <a:xfrm>
            <a:off x="1305560" y="4316730"/>
            <a:ext cx="6776085" cy="342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9"/>
            </p:custDataLst>
          </p:nvPr>
        </p:nvSpPr>
        <p:spPr bwMode="auto">
          <a:xfrm>
            <a:off x="8081645" y="4316730"/>
            <a:ext cx="3214370" cy="342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10"/>
            </p:custDataLst>
          </p:nvPr>
        </p:nvSpPr>
        <p:spPr bwMode="auto">
          <a:xfrm>
            <a:off x="1305560" y="4803140"/>
            <a:ext cx="1609725" cy="333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11"/>
            </p:custDataLst>
          </p:nvPr>
        </p:nvSpPr>
        <p:spPr bwMode="auto">
          <a:xfrm>
            <a:off x="2915920" y="4803140"/>
            <a:ext cx="6531610" cy="333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12"/>
            </p:custDataLst>
          </p:nvPr>
        </p:nvSpPr>
        <p:spPr bwMode="auto">
          <a:xfrm>
            <a:off x="9504680" y="4803140"/>
            <a:ext cx="1791335" cy="333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13"/>
            </p:custDataLst>
          </p:nvPr>
        </p:nvSpPr>
        <p:spPr bwMode="auto">
          <a:xfrm>
            <a:off x="1305474" y="5270051"/>
            <a:ext cx="7085714" cy="3430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10" grpId="0" bldLvl="0" animBg="1"/>
      <p:bldP spid="12" grpId="0" bldLvl="0" animBg="1"/>
      <p:bldP spid="13" grpId="0" bldLvl="0" animBg="1"/>
      <p:bldP spid="2" grpId="0" bldLvl="0" animBg="1"/>
      <p:bldP spid="5" grpId="0" bldLvl="0" animBg="1"/>
      <p:bldP spid="6" grpId="0" bldLvl="0" animBg="1"/>
      <p:bldP spid="9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713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12670" y="1837882"/>
            <a:ext cx="301131" cy="291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412670" y="3155529"/>
            <a:ext cx="291721" cy="291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431491" y="5602588"/>
            <a:ext cx="272901" cy="291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39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39047" y="4129428"/>
            <a:ext cx="276190" cy="2861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421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4076515"/>
            <a:ext cx="10800000" cy="21502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0546717" y="4372772"/>
            <a:ext cx="295238" cy="286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1876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10476" y="2221274"/>
            <a:ext cx="333333" cy="2871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552"/>
          <a:stretch>
            <a:fillRect/>
          </a:stretch>
        </p:blipFill>
        <p:spPr>
          <a:xfrm>
            <a:off x="1127760" y="4149090"/>
            <a:ext cx="9336495" cy="2753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224"/>
          <a:stretch>
            <a:fillRect/>
          </a:stretch>
        </p:blipFill>
        <p:spPr>
          <a:xfrm>
            <a:off x="3863975" y="1988820"/>
            <a:ext cx="3961130" cy="2192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999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323598" y="2833310"/>
            <a:ext cx="301587" cy="2515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348730" y="5751039"/>
            <a:ext cx="251322" cy="2599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481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580669" y="3830280"/>
            <a:ext cx="399482" cy="2693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14492" y="6254171"/>
            <a:ext cx="738173" cy="2780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969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02530"/>
            <a:ext cx="10800000" cy="51167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6586666" y="4089539"/>
            <a:ext cx="409523" cy="2858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7634285" y="6061918"/>
            <a:ext cx="438095" cy="295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commondata" val="eyJoZGlkIjoiYTNjM2EwNWJlZTJhNGZjOTUwNGJmNTFmZWFlMWExNzkifQ==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36</cp:revision>
  <dcterms:created xsi:type="dcterms:W3CDTF">2015-09-16T06:52:00Z</dcterms:created>
  <dcterms:modified xsi:type="dcterms:W3CDTF">2023-10-31T12:28:30Z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