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2"/>
    <p:sldId id="397" r:id="rId3"/>
    <p:sldId id="395" r:id="rId4"/>
    <p:sldId id="394" r:id="rId5"/>
    <p:sldId id="393" r:id="rId6"/>
    <p:sldId id="391" r:id="rId7"/>
    <p:sldId id="390" r:id="rId8"/>
    <p:sldId id="387" r:id="rId9"/>
    <p:sldId id="386" r:id="rId10"/>
    <p:sldId id="385" r:id="rId11"/>
    <p:sldId id="384" r:id="rId12"/>
    <p:sldId id="382" r:id="rId13"/>
    <p:sldId id="381" r:id="rId14"/>
    <p:sldId id="380" r:id="rId15"/>
    <p:sldId id="378" r:id="rId16"/>
    <p:sldId id="377" r:id="rId17"/>
    <p:sldId id="376" r:id="rId18"/>
    <p:sldId id="375" r:id="rId19"/>
    <p:sldId id="424" r:id="rId20"/>
    <p:sldId id="373" r:id="rId21"/>
    <p:sldId id="372" r:id="rId22"/>
    <p:sldId id="371" r:id="rId23"/>
    <p:sldId id="370" r:id="rId24"/>
    <p:sldId id="369" r:id="rId25"/>
    <p:sldId id="367" r:id="rId26"/>
    <p:sldId id="366" r:id="rId27"/>
    <p:sldId id="365" r:id="rId28"/>
    <p:sldId id="364" r:id="rId29"/>
  </p:sldIdLst>
  <p:sldSz cx="12192000" cy="6858000"/>
  <p:notesSz cx="6858000" cy="9144000"/>
  <p:custDataLst>
    <p:tags r:id="rId30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5" userDrawn="1">
          <p15:clr>
            <a:srgbClr val="A4A3A4"/>
          </p15:clr>
        </p15:guide>
        <p15:guide id="2" pos="386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 showGuides="1">
      <p:cViewPr>
        <p:scale>
          <a:sx n="58" d="100"/>
          <a:sy n="58" d="100"/>
        </p:scale>
        <p:origin x="1061" y="581"/>
      </p:cViewPr>
      <p:guideLst>
        <p:guide orient="horz" pos="2185"/>
        <p:guide pos="386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10" Type="http://schemas.openxmlformats.org/officeDocument/2006/relationships/image" Target="../media/image22.png"/><Relationship Id="rId4" Type="http://schemas.openxmlformats.org/officeDocument/2006/relationships/tags" Target="../tags/tag12.xml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7" Type="http://schemas.openxmlformats.org/officeDocument/2006/relationships/image" Target="../media/image24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10" Type="http://schemas.openxmlformats.org/officeDocument/2006/relationships/image" Target="../media/image34.png"/><Relationship Id="rId4" Type="http://schemas.openxmlformats.org/officeDocument/2006/relationships/tags" Target="../tags/tag30.xml"/><Relationship Id="rId9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image" Target="../media/image35.png"/><Relationship Id="rId4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7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7" Type="http://schemas.openxmlformats.org/officeDocument/2006/relationships/image" Target="../media/image37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image" Target="../media/image3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731460"/>
            <a:ext cx="10800000" cy="3394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072380" y="3405055"/>
            <a:ext cx="247619" cy="2862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3"/>
          <a:stretch>
            <a:fillRect/>
          </a:stretch>
        </p:blipFill>
        <p:spPr>
          <a:xfrm>
            <a:off x="431800" y="764540"/>
            <a:ext cx="9942195" cy="435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99965" y="4509770"/>
            <a:ext cx="1525905" cy="535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554"/>
          <a:stretch>
            <a:fillRect/>
          </a:stretch>
        </p:blipFill>
        <p:spPr>
          <a:xfrm>
            <a:off x="7032625" y="4612640"/>
            <a:ext cx="4686300" cy="20701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98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8735" y="4067175"/>
            <a:ext cx="7334250" cy="8134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27785" y="5114290"/>
            <a:ext cx="6958965" cy="422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355558" y="5694077"/>
            <a:ext cx="5262053" cy="813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165" y="2343785"/>
            <a:ext cx="5130165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367619" y="2905619"/>
            <a:ext cx="3761904" cy="333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320165" y="3391535"/>
            <a:ext cx="7026910" cy="752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367790" y="4387215"/>
            <a:ext cx="6459855" cy="723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1348740" y="5276850"/>
            <a:ext cx="6641465" cy="9251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9" grpId="0" bldLvl="0" animBg="1"/>
      <p:bldP spid="14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25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2294705"/>
            <a:ext cx="10800000" cy="3931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233805" y="2957830"/>
            <a:ext cx="10116185" cy="446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1233805" y="3460750"/>
            <a:ext cx="4069715" cy="932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1233719" y="4622862"/>
            <a:ext cx="4676190" cy="353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233805" y="5176520"/>
            <a:ext cx="741743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6"/>
            </p:custDataLst>
          </p:nvPr>
        </p:nvSpPr>
        <p:spPr bwMode="auto">
          <a:xfrm>
            <a:off x="1233719" y="5710608"/>
            <a:ext cx="4485714" cy="333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7"/>
            </p:custDataLst>
          </p:nvPr>
        </p:nvSpPr>
        <p:spPr bwMode="auto">
          <a:xfrm>
            <a:off x="5303520" y="3446145"/>
            <a:ext cx="4003675" cy="932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  <p:bldP spid="11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7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77" b="63753"/>
          <a:stretch>
            <a:fillRect/>
          </a:stretch>
        </p:blipFill>
        <p:spPr>
          <a:xfrm>
            <a:off x="4543425" y="4221480"/>
            <a:ext cx="3152775" cy="208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990"/>
            <a:ext cx="93212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070" y="863600"/>
            <a:ext cx="5737225" cy="412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687070" y="2112645"/>
            <a:ext cx="2508250" cy="6794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7070" y="2945765"/>
            <a:ext cx="3712845" cy="64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auto">
          <a:xfrm>
            <a:off x="687070" y="3709035"/>
            <a:ext cx="220154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auto">
          <a:xfrm>
            <a:off x="687070" y="4229100"/>
            <a:ext cx="8935085" cy="3556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auto">
          <a:xfrm>
            <a:off x="687070" y="5637530"/>
            <a:ext cx="2559685" cy="3225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/>
          <p:cNvSpPr/>
          <p:nvPr/>
        </p:nvSpPr>
        <p:spPr bwMode="auto">
          <a:xfrm>
            <a:off x="687070" y="6063615"/>
            <a:ext cx="7678420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720090" y="1294765"/>
            <a:ext cx="1475740" cy="664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auto">
          <a:xfrm>
            <a:off x="2196465" y="1484630"/>
            <a:ext cx="4523740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auto">
          <a:xfrm>
            <a:off x="4399915" y="2924810"/>
            <a:ext cx="3712845" cy="641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767080" y="4573270"/>
            <a:ext cx="1844675" cy="86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2611755" y="4646930"/>
            <a:ext cx="1844675" cy="86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8" grpId="0" bldLvl="0" animBg="1"/>
      <p:bldP spid="27" grpId="0" bldLvl="0" animBg="1"/>
      <p:bldP spid="29" grpId="0" bldLvl="0" animBg="1"/>
      <p:bldP spid="43" grpId="0" bldLvl="0" animBg="1"/>
      <p:bldP spid="47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7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7"/>
          <a:stretch>
            <a:fillRect/>
          </a:stretch>
        </p:blipFill>
        <p:spPr>
          <a:xfrm>
            <a:off x="681355" y="692970"/>
            <a:ext cx="10800080" cy="37450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3255" y="758190"/>
            <a:ext cx="8151495" cy="934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62380" y="1882775"/>
            <a:ext cx="2133600" cy="400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262380" y="2407285"/>
            <a:ext cx="2851785" cy="895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262217" y="3503521"/>
            <a:ext cx="4019047" cy="314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33645" y="4018277"/>
            <a:ext cx="6095238" cy="343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4413065"/>
            <a:ext cx="10800000" cy="2486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2"/>
            </p:custDataLst>
          </p:nvPr>
        </p:nvSpPr>
        <p:spPr bwMode="auto">
          <a:xfrm>
            <a:off x="1233805" y="4489450"/>
            <a:ext cx="6193790" cy="2268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4151630" y="2435860"/>
            <a:ext cx="2726055" cy="8674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0724"/>
          <a:stretch>
            <a:fillRect/>
          </a:stretch>
        </p:blipFill>
        <p:spPr>
          <a:xfrm>
            <a:off x="767714" y="980728"/>
            <a:ext cx="10800080" cy="2096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664392" y="3429000"/>
            <a:ext cx="3006725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56835"/>
            <a:ext cx="10800000" cy="4248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auto">
          <a:xfrm>
            <a:off x="10539047" y="1823530"/>
            <a:ext cx="295237" cy="2857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auto">
          <a:xfrm>
            <a:off x="10539047" y="4023770"/>
            <a:ext cx="295237" cy="295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22"/>
          <a:stretch>
            <a:fillRect/>
          </a:stretch>
        </p:blipFill>
        <p:spPr>
          <a:xfrm>
            <a:off x="-24130" y="1196975"/>
            <a:ext cx="10800080" cy="322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5804535" y="1196975"/>
            <a:ext cx="1146175" cy="904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13635" y="2324100"/>
            <a:ext cx="2413635" cy="789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159896" y="4221088"/>
            <a:ext cx="3105785" cy="2312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105535"/>
            <a:ext cx="6590665" cy="902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210344"/>
            <a:ext cx="3666666" cy="304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743785"/>
            <a:ext cx="2419047" cy="323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81990" y="3272790"/>
            <a:ext cx="4614545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90" y="3891280"/>
            <a:ext cx="6451600" cy="682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1904" y="4829920"/>
            <a:ext cx="2152380" cy="333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681904" y="5439566"/>
            <a:ext cx="2428571" cy="2952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681904" y="5982533"/>
            <a:ext cx="4857142" cy="3048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1052830"/>
            <a:ext cx="3006725" cy="2238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bldLvl="0" animBg="1"/>
      <p:bldP spid="13" grpId="0" bldLvl="0" animBg="1"/>
      <p:bldP spid="18" grpId="0" animBg="1"/>
      <p:bldP spid="19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909135"/>
            <a:ext cx="10800000" cy="4924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71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129523" y="3566305"/>
            <a:ext cx="266666" cy="286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6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24625"/>
            <a:ext cx="10800000" cy="2242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auto">
          <a:xfrm>
            <a:off x="1161415" y="3029585"/>
            <a:ext cx="8014970" cy="353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1161415" y="3551555"/>
            <a:ext cx="758634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auto">
          <a:xfrm>
            <a:off x="1161329" y="4671215"/>
            <a:ext cx="2133333" cy="305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5"/>
            </p:custDataLst>
          </p:nvPr>
        </p:nvSpPr>
        <p:spPr bwMode="auto">
          <a:xfrm>
            <a:off x="8747760" y="3593465"/>
            <a:ext cx="2557780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6"/>
            </p:custDataLst>
          </p:nvPr>
        </p:nvSpPr>
        <p:spPr bwMode="auto">
          <a:xfrm>
            <a:off x="1161415" y="4077335"/>
            <a:ext cx="73469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7"/>
            </p:custDataLst>
          </p:nvPr>
        </p:nvSpPr>
        <p:spPr bwMode="auto">
          <a:xfrm>
            <a:off x="1847215" y="4111625"/>
            <a:ext cx="7586345" cy="38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3" grpId="0" bldLvl="0" animBg="1"/>
      <p:bldP spid="16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69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7594" y="996338"/>
            <a:ext cx="6238063" cy="3163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7594" y="1458760"/>
            <a:ext cx="8320117" cy="3082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87594" y="1929295"/>
            <a:ext cx="5225391" cy="292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7705" y="2391410"/>
            <a:ext cx="4634230" cy="283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87705" y="2853690"/>
            <a:ext cx="6701790" cy="6178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695960" y="3631565"/>
            <a:ext cx="4281805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687705" y="4394200"/>
            <a:ext cx="7619365" cy="734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auto">
          <a:xfrm>
            <a:off x="687705" y="6048375"/>
            <a:ext cx="7298055" cy="6680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auto">
          <a:xfrm>
            <a:off x="5366385" y="2420620"/>
            <a:ext cx="4716780" cy="30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auto">
          <a:xfrm>
            <a:off x="4977765" y="3754120"/>
            <a:ext cx="4281805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auto">
          <a:xfrm>
            <a:off x="551180" y="5300980"/>
            <a:ext cx="4281805" cy="622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10" grpId="0" bldLvl="0" animBg="1"/>
      <p:bldP spid="16" grpId="0" bldLvl="0" animBg="1"/>
      <p:bldP spid="18" grpId="0" bldLvl="0" animBg="1"/>
      <p:bldP spid="21" grpId="0" bldLvl="0" animBg="1"/>
      <p:bldP spid="2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398"/>
          <a:stretch/>
        </p:blipFill>
        <p:spPr>
          <a:xfrm>
            <a:off x="335360" y="1052736"/>
            <a:ext cx="11448846" cy="2448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r="6886"/>
          <a:stretch>
            <a:fillRect/>
          </a:stretch>
        </p:blipFill>
        <p:spPr>
          <a:xfrm>
            <a:off x="4727848" y="3645024"/>
            <a:ext cx="3240405" cy="227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645024"/>
            <a:ext cx="10800000" cy="2279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57304" y="3826235"/>
            <a:ext cx="5150664" cy="1589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57390" y="5456864"/>
            <a:ext cx="7053580" cy="508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602" b="-662"/>
          <a:stretch/>
        </p:blipFill>
        <p:spPr>
          <a:xfrm>
            <a:off x="263352" y="801044"/>
            <a:ext cx="11448846" cy="2520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6565" y="1564455"/>
            <a:ext cx="10800000" cy="4997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138555" y="2203450"/>
            <a:ext cx="2608580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38555" y="2699385"/>
            <a:ext cx="7398385" cy="343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138555" y="3185160"/>
            <a:ext cx="2896235" cy="4546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38555" y="3834130"/>
            <a:ext cx="6619240" cy="3454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38555" y="4255770"/>
            <a:ext cx="10078085" cy="5969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138555" y="4929505"/>
            <a:ext cx="2102485" cy="4927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138555" y="5375910"/>
            <a:ext cx="10185400" cy="10858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4373" r="37993"/>
          <a:stretch>
            <a:fillRect/>
          </a:stretch>
        </p:blipFill>
        <p:spPr>
          <a:xfrm>
            <a:off x="695960" y="1009015"/>
            <a:ext cx="6696710" cy="584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>
            <p:custDataLst>
              <p:tags r:id="rId2"/>
            </p:custDataLst>
          </p:nvPr>
        </p:nvSpPr>
        <p:spPr bwMode="auto">
          <a:xfrm>
            <a:off x="551815" y="1011555"/>
            <a:ext cx="6870700" cy="10109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12" r="6886"/>
          <a:stretch>
            <a:fillRect/>
          </a:stretch>
        </p:blipFill>
        <p:spPr>
          <a:xfrm>
            <a:off x="8472805" y="1009015"/>
            <a:ext cx="3240405" cy="22796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3656330" y="2203450"/>
            <a:ext cx="2671445" cy="3149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bldLvl="0" animBg="1"/>
      <p:bldP spid="11" grpId="0" bldLvl="0" animBg="1"/>
      <p:bldP spid="12" grpId="0" bldLvl="0" animBg="1"/>
      <p:bldP spid="14" grpId="0" bldLvl="0" animBg="1"/>
      <p:bldP spid="15" grpId="0" bldLvl="0" animBg="1"/>
      <p:bldP spid="18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3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1810738"/>
            <a:ext cx="285714" cy="295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58095" y="3793211"/>
            <a:ext cx="266666" cy="285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704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40212" y="1749272"/>
            <a:ext cx="261598" cy="24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23862" y="4203818"/>
            <a:ext cx="286123" cy="2454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6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29523" y="1823599"/>
            <a:ext cx="304761" cy="287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818580"/>
            <a:ext cx="10800000" cy="2498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61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39047" y="2966010"/>
            <a:ext cx="295237" cy="2957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10" y="688155"/>
            <a:ext cx="108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36481" y="2386388"/>
            <a:ext cx="276190" cy="29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138"/>
          <a:stretch>
            <a:fillRect/>
          </a:stretch>
        </p:blipFill>
        <p:spPr>
          <a:xfrm>
            <a:off x="3719830" y="3505835"/>
            <a:ext cx="2962275" cy="344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345" y="747210"/>
            <a:ext cx="10800000" cy="308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1868" y="2389449"/>
            <a:ext cx="285715" cy="295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16"/>
          <a:stretch>
            <a:fillRect/>
          </a:stretch>
        </p:blipFill>
        <p:spPr>
          <a:xfrm>
            <a:off x="4079875" y="3789045"/>
            <a:ext cx="2540000" cy="3214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72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586666" y="1792159"/>
            <a:ext cx="257142" cy="2956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729523" y="2984252"/>
            <a:ext cx="419047" cy="305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158095" y="4786696"/>
            <a:ext cx="3704761" cy="3719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FhM2RhYzI2NWUwNWU0YjBjZDk5MTExNzY5ZDMyYTY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42</cp:revision>
  <dcterms:created xsi:type="dcterms:W3CDTF">2015-09-16T06:52:00Z</dcterms:created>
  <dcterms:modified xsi:type="dcterms:W3CDTF">2023-11-01T15:09:32Z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