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sldIdLst>
    <p:sldId id="363" r:id="rId2"/>
    <p:sldId id="392" r:id="rId3"/>
    <p:sldId id="390" r:id="rId4"/>
    <p:sldId id="389" r:id="rId5"/>
    <p:sldId id="388" r:id="rId6"/>
    <p:sldId id="386" r:id="rId7"/>
    <p:sldId id="385" r:id="rId8"/>
    <p:sldId id="384" r:id="rId9"/>
    <p:sldId id="383" r:id="rId10"/>
    <p:sldId id="382" r:id="rId11"/>
    <p:sldId id="381" r:id="rId12"/>
    <p:sldId id="380" r:id="rId13"/>
    <p:sldId id="379" r:id="rId14"/>
    <p:sldId id="378" r:id="rId15"/>
    <p:sldId id="377" r:id="rId16"/>
    <p:sldId id="376" r:id="rId17"/>
    <p:sldId id="375" r:id="rId18"/>
    <p:sldId id="374" r:id="rId19"/>
    <p:sldId id="372" r:id="rId20"/>
    <p:sldId id="371" r:id="rId21"/>
    <p:sldId id="370" r:id="rId22"/>
    <p:sldId id="369" r:id="rId23"/>
    <p:sldId id="368" r:id="rId24"/>
    <p:sldId id="367" r:id="rId25"/>
    <p:sldId id="366" r:id="rId26"/>
    <p:sldId id="365" r:id="rId27"/>
    <p:sldId id="364" r:id="rId28"/>
  </p:sldIdLst>
  <p:sldSz cx="12192000" cy="6858000"/>
  <p:notesSz cx="6858000" cy="9144000"/>
  <p:custDataLst>
    <p:tags r:id="rId3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>
        <p:scale>
          <a:sx n="55" d="100"/>
          <a:sy n="55" d="100"/>
        </p:scale>
        <p:origin x="1157" y="63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2023/11/1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5" Type="http://schemas.openxmlformats.org/officeDocument/2006/relationships/image" Target="../media/image16.png"/><Relationship Id="rId4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7" Type="http://schemas.openxmlformats.org/officeDocument/2006/relationships/image" Target="../media/image23.png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image" Target="../media/image22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1772735"/>
            <a:ext cx="10800000" cy="36969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42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796190" y="5548160"/>
            <a:ext cx="438095" cy="286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57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310640" y="3310255"/>
            <a:ext cx="6001385" cy="901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2605405" y="4290060"/>
            <a:ext cx="2414270" cy="899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2605405" y="5368925"/>
            <a:ext cx="2363470" cy="826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  <p:bldP spid="1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5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2343150"/>
            <a:ext cx="6239510" cy="830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808990" y="3300730"/>
            <a:ext cx="6239510" cy="830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2"/>
            </p:custDataLst>
          </p:nvPr>
        </p:nvSpPr>
        <p:spPr bwMode="auto">
          <a:xfrm>
            <a:off x="720090" y="4293235"/>
            <a:ext cx="6239510" cy="830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3"/>
            </p:custDataLst>
          </p:nvPr>
        </p:nvSpPr>
        <p:spPr bwMode="auto">
          <a:xfrm>
            <a:off x="623570" y="5285740"/>
            <a:ext cx="6239510" cy="830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5" grpId="0" bldLvl="0" animBg="1"/>
      <p:bldP spid="2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93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681990" y="2293620"/>
            <a:ext cx="6978650" cy="786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890905" y="3241040"/>
            <a:ext cx="6239510" cy="862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2"/>
            </p:custDataLst>
          </p:nvPr>
        </p:nvSpPr>
        <p:spPr bwMode="auto">
          <a:xfrm>
            <a:off x="839470" y="4263390"/>
            <a:ext cx="6239510" cy="860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2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48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20000" y="2861532"/>
            <a:ext cx="5209523" cy="324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443809" y="3453204"/>
            <a:ext cx="1647619" cy="3149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443809" y="4025789"/>
            <a:ext cx="4628571" cy="3149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491428" y="4617461"/>
            <a:ext cx="3714285" cy="324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12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00952" y="2135860"/>
            <a:ext cx="5533333" cy="3243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91428" y="2755950"/>
            <a:ext cx="6219047" cy="267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01115" y="3318510"/>
            <a:ext cx="4908550" cy="722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300952" y="4330024"/>
            <a:ext cx="5085714" cy="6487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594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215390" y="2426335"/>
            <a:ext cx="4994275" cy="676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auto">
          <a:xfrm>
            <a:off x="1471295" y="3213100"/>
            <a:ext cx="4336415" cy="882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1847850" y="4077335"/>
            <a:ext cx="1884045" cy="663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1471295" y="4869180"/>
            <a:ext cx="4624070" cy="424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1327150" y="5445760"/>
            <a:ext cx="4624070" cy="424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2"/>
            </p:custDataLst>
          </p:nvPr>
        </p:nvSpPr>
        <p:spPr bwMode="auto">
          <a:xfrm>
            <a:off x="1585595" y="5916295"/>
            <a:ext cx="4624070" cy="828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3" grpId="0" bldLvl="0" animBg="1"/>
      <p:bldP spid="25" grpId="0" bldLvl="0" animBg="1"/>
      <p:bldP spid="27" grpId="0" bldLvl="0" animBg="1"/>
      <p:bldP spid="2" grpId="0" bldLvl="0" animBg="1"/>
      <p:bldP spid="31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848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282065" y="3778885"/>
            <a:ext cx="5907405" cy="804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1703705" y="4739005"/>
            <a:ext cx="6047105" cy="853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1"/>
            </p:custDataLst>
          </p:nvPr>
        </p:nvSpPr>
        <p:spPr bwMode="auto">
          <a:xfrm>
            <a:off x="1199515" y="5666105"/>
            <a:ext cx="4624070" cy="563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1199515" y="6273165"/>
            <a:ext cx="8029575" cy="532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0" grpId="0" bldLvl="0" animBg="1"/>
      <p:bldP spid="27" grpId="0" bldLvl="0" animBg="1"/>
      <p:bldP spid="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370" y="827855"/>
            <a:ext cx="10800000" cy="3636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369060" y="2889250"/>
            <a:ext cx="7699375" cy="887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199515" y="3980815"/>
            <a:ext cx="4135755" cy="528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39" b="20085"/>
          <a:stretch>
            <a:fillRect/>
          </a:stretch>
        </p:blipFill>
        <p:spPr>
          <a:xfrm>
            <a:off x="1391920" y="4509135"/>
            <a:ext cx="9240520" cy="2160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>
            <p:custDataLst>
              <p:tags r:id="rId2"/>
            </p:custDataLst>
          </p:nvPr>
        </p:nvSpPr>
        <p:spPr bwMode="auto">
          <a:xfrm>
            <a:off x="1271905" y="4508500"/>
            <a:ext cx="4135755" cy="601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3"/>
            </p:custDataLst>
          </p:nvPr>
        </p:nvSpPr>
        <p:spPr bwMode="auto">
          <a:xfrm>
            <a:off x="1127760" y="5121275"/>
            <a:ext cx="6900545" cy="523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4"/>
            </p:custDataLst>
          </p:nvPr>
        </p:nvSpPr>
        <p:spPr bwMode="auto">
          <a:xfrm>
            <a:off x="1369060" y="5841365"/>
            <a:ext cx="5803265" cy="817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00"/>
            <a:ext cx="92056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231265" y="3886835"/>
            <a:ext cx="5719445" cy="857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1416050" y="4862830"/>
            <a:ext cx="5719445" cy="720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2"/>
            </p:custDataLst>
          </p:nvPr>
        </p:nvSpPr>
        <p:spPr bwMode="auto">
          <a:xfrm>
            <a:off x="1127760" y="5652135"/>
            <a:ext cx="5719445" cy="1083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2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435" y="908500"/>
            <a:ext cx="10800000" cy="6303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190" y="1709870"/>
            <a:ext cx="10800000" cy="450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auto">
          <a:xfrm>
            <a:off x="10076180" y="1823720"/>
            <a:ext cx="448945" cy="406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auto">
          <a:xfrm>
            <a:off x="10144125" y="4276725"/>
            <a:ext cx="463550" cy="541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1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115060"/>
            <a:ext cx="6702425" cy="868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90" y="2208530"/>
            <a:ext cx="1915795" cy="467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90" y="2868295"/>
            <a:ext cx="6190615" cy="429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4" y="3500416"/>
            <a:ext cx="3685714" cy="3053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04" y="4082429"/>
            <a:ext cx="4371428" cy="3339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1990" y="4652645"/>
            <a:ext cx="4131945" cy="864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2639695" y="2185035"/>
            <a:ext cx="1915795" cy="467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0" grpId="0" animBg="1"/>
      <p:bldP spid="11" grpId="0" animBg="1"/>
      <p:bldP spid="14" grpId="0" bldLvl="0" animBg="1"/>
      <p:bldP spid="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87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558095" y="3373392"/>
            <a:ext cx="1152380" cy="9434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996190" y="3382921"/>
            <a:ext cx="1152380" cy="9338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55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062355"/>
            <a:ext cx="6400165" cy="922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90" y="2197735"/>
            <a:ext cx="6323330" cy="415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2811162"/>
            <a:ext cx="3400000" cy="3335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90" y="3382645"/>
            <a:ext cx="6296660" cy="342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animBg="1"/>
      <p:bldP spid="9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97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12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148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162689"/>
            <a:ext cx="5257142" cy="3337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90" y="1839595"/>
            <a:ext cx="5732145" cy="702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4" y="2840752"/>
            <a:ext cx="2057142" cy="3146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04" y="3470026"/>
            <a:ext cx="5076190" cy="3241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04" y="4137438"/>
            <a:ext cx="2304761" cy="2669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1990" y="4702810"/>
            <a:ext cx="10311130" cy="1077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10" grpId="0" animBg="1"/>
      <p:bldP spid="11" grpId="0" animBg="1"/>
      <p:bldP spid="12" grpId="0" animBg="1"/>
      <p:bldP spid="13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99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191260"/>
            <a:ext cx="7333615" cy="1064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2467360"/>
            <a:ext cx="6657142" cy="981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3734129"/>
            <a:ext cx="5285714" cy="3524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90" y="4255770"/>
            <a:ext cx="5545455" cy="518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04" y="5048522"/>
            <a:ext cx="3371428" cy="2666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04" y="5639047"/>
            <a:ext cx="3552380" cy="333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  <p:bldP spid="9" grpId="0" bldLvl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255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14581" y="1293576"/>
            <a:ext cx="302660" cy="2932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414581" y="3847270"/>
            <a:ext cx="283744" cy="302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8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53333" y="1344157"/>
            <a:ext cx="333333" cy="286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481904" y="4121028"/>
            <a:ext cx="295238" cy="286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54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81904" y="2489727"/>
            <a:ext cx="295238" cy="2959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026350"/>
            <a:ext cx="10800000" cy="24848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auto">
          <a:xfrm>
            <a:off x="10481904" y="5326116"/>
            <a:ext cx="285715" cy="296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69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91428" y="2210645"/>
            <a:ext cx="276190" cy="2858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43809" y="4067879"/>
            <a:ext cx="342857" cy="2857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33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672070" y="1790065"/>
            <a:ext cx="1463040" cy="631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062857" y="3172000"/>
            <a:ext cx="1095238" cy="314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20000" y="4048190"/>
            <a:ext cx="1771428" cy="3333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443809" y="4962476"/>
            <a:ext cx="257141" cy="295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9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815238" y="3594478"/>
            <a:ext cx="247619" cy="286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FhM2RhYzI2NWUwNWU0YjBjZDk5MTExNzY5ZDMyYTY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27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4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38</cp:revision>
  <dcterms:created xsi:type="dcterms:W3CDTF">2015-09-16T06:52:00Z</dcterms:created>
  <dcterms:modified xsi:type="dcterms:W3CDTF">2023-11-01T14:58:14Z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