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363" r:id="rId2"/>
    <p:sldId id="398" r:id="rId3"/>
    <p:sldId id="397" r:id="rId4"/>
    <p:sldId id="396" r:id="rId5"/>
    <p:sldId id="395" r:id="rId6"/>
    <p:sldId id="391" r:id="rId7"/>
    <p:sldId id="389" r:id="rId8"/>
    <p:sldId id="388" r:id="rId9"/>
    <p:sldId id="387" r:id="rId10"/>
    <p:sldId id="386" r:id="rId11"/>
    <p:sldId id="385" r:id="rId12"/>
    <p:sldId id="433" r:id="rId13"/>
    <p:sldId id="382" r:id="rId14"/>
    <p:sldId id="381" r:id="rId15"/>
    <p:sldId id="380" r:id="rId16"/>
    <p:sldId id="379" r:id="rId17"/>
    <p:sldId id="377" r:id="rId18"/>
    <p:sldId id="376" r:id="rId19"/>
    <p:sldId id="375" r:id="rId20"/>
    <p:sldId id="374" r:id="rId21"/>
    <p:sldId id="373" r:id="rId22"/>
    <p:sldId id="372" r:id="rId23"/>
    <p:sldId id="371" r:id="rId24"/>
    <p:sldId id="370" r:id="rId25"/>
    <p:sldId id="369" r:id="rId26"/>
    <p:sldId id="368" r:id="rId27"/>
    <p:sldId id="453" r:id="rId28"/>
    <p:sldId id="367" r:id="rId29"/>
    <p:sldId id="366" r:id="rId30"/>
    <p:sldId id="365" r:id="rId31"/>
    <p:sldId id="364" r:id="rId32"/>
  </p:sldIdLst>
  <p:sldSz cx="12192000" cy="6858000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2" d="100"/>
          <a:sy n="82" d="100"/>
        </p:scale>
        <p:origin x="134" y="58"/>
      </p:cViewPr>
      <p:guideLst>
        <p:guide orient="horz" pos="217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tags" Target="../tags/tag14.xml"/><Relationship Id="rId7" Type="http://schemas.openxmlformats.org/officeDocument/2006/relationships/image" Target="../media/image17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9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tags" Target="../tags/tag2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tags" Target="../tags/tag24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9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5" Type="http://schemas.openxmlformats.org/officeDocument/2006/relationships/image" Target="../media/image27.pn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Relationship Id="rId4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3.xml"/><Relationship Id="rId4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5" Type="http://schemas.openxmlformats.org/officeDocument/2006/relationships/image" Target="../media/image36.png"/><Relationship Id="rId4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image" Target="../media/image36.png"/><Relationship Id="rId4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988635"/>
            <a:ext cx="10800000" cy="2834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2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39047" y="4401150"/>
            <a:ext cx="276190" cy="295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983615" y="909320"/>
            <a:ext cx="6538595" cy="699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64"/>
          <a:stretch>
            <a:fillRect/>
          </a:stretch>
        </p:blipFill>
        <p:spPr>
          <a:xfrm>
            <a:off x="720090" y="972185"/>
            <a:ext cx="10800080" cy="4617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805714" y="2897425"/>
            <a:ext cx="333333" cy="3240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81695" y="3707765"/>
            <a:ext cx="1323340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173085" y="4503420"/>
            <a:ext cx="1235710" cy="824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836"/>
          <a:stretch>
            <a:fillRect/>
          </a:stretch>
        </p:blipFill>
        <p:spPr>
          <a:xfrm>
            <a:off x="479425" y="917760"/>
            <a:ext cx="10800080" cy="825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570" y="1637480"/>
            <a:ext cx="10800000" cy="1279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9870522" y="1838062"/>
            <a:ext cx="1142857" cy="382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051474" y="2458914"/>
            <a:ext cx="819047" cy="3725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2924625"/>
            <a:ext cx="10800000" cy="3736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4041239" y="6155604"/>
            <a:ext cx="3828571" cy="352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9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29523" y="3381622"/>
            <a:ext cx="3361904" cy="314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24761" y="3972122"/>
            <a:ext cx="609523" cy="266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1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1301115" y="2056130"/>
            <a:ext cx="8841105" cy="825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605714" y="4023769"/>
            <a:ext cx="1295238" cy="305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199515" y="2985770"/>
            <a:ext cx="8841105" cy="841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animBg="1"/>
      <p:bldP spid="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375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216532" y="2510630"/>
            <a:ext cx="5729826" cy="544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auto">
          <a:xfrm>
            <a:off x="2073910" y="3291205"/>
            <a:ext cx="4474210" cy="688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1703705" y="4011930"/>
            <a:ext cx="4098290" cy="840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1991995" y="4818380"/>
            <a:ext cx="2085340" cy="669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auto">
          <a:xfrm>
            <a:off x="1222375" y="5515610"/>
            <a:ext cx="4356100" cy="476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199515" y="5993130"/>
            <a:ext cx="4356100" cy="742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6" grpId="0" bldLvl="0" animBg="1"/>
      <p:bldP spid="27" grpId="0" bldLvl="0" animBg="1"/>
      <p:bldP spid="29" grpId="0" bldLvl="0" animBg="1"/>
      <p:bldP spid="30" grpId="0" bldLvl="0" animBg="1"/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790" y="711015"/>
            <a:ext cx="10800000" cy="2267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932028" y="1978018"/>
            <a:ext cx="590476" cy="219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36790" y="1911333"/>
            <a:ext cx="580952" cy="285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015" y="3019875"/>
            <a:ext cx="10800000" cy="2212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1056005" y="3143885"/>
            <a:ext cx="5223510" cy="324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1055919" y="3677877"/>
            <a:ext cx="5876190" cy="3242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055919" y="4221445"/>
            <a:ext cx="5990476" cy="343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1056005" y="4656455"/>
            <a:ext cx="2816860" cy="442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6247130" y="3143885"/>
            <a:ext cx="3084830" cy="324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9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09" t="11817" b="43877"/>
          <a:stretch>
            <a:fillRect/>
          </a:stretch>
        </p:blipFill>
        <p:spPr>
          <a:xfrm>
            <a:off x="4079875" y="4026535"/>
            <a:ext cx="5179695" cy="2355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5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05535"/>
            <a:ext cx="6810375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668780"/>
            <a:ext cx="3557905" cy="326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212430"/>
            <a:ext cx="3838095" cy="305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717165"/>
            <a:ext cx="5110480" cy="393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338359"/>
            <a:ext cx="1780952" cy="267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3832860"/>
            <a:ext cx="3376295" cy="441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4426122"/>
            <a:ext cx="1809523" cy="267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4960461"/>
            <a:ext cx="2342857" cy="2957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5475717"/>
            <a:ext cx="4885714" cy="333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4116070" y="3861435"/>
            <a:ext cx="3376295" cy="441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bldLvl="0" animBg="1"/>
      <p:bldP spid="9" grpId="0" animBg="1"/>
      <p:bldP spid="10" grpId="0" bldLvl="0" animBg="1"/>
      <p:bldP spid="12" grpId="0" animBg="1"/>
      <p:bldP spid="13" grpId="0" animBg="1"/>
      <p:bldP spid="14" grpId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08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62380" y="4353560"/>
            <a:ext cx="6066790" cy="660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04925" y="5227955"/>
            <a:ext cx="3065145" cy="584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304925" y="5996940"/>
            <a:ext cx="4665980" cy="681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32705"/>
            <a:ext cx="10800000" cy="3602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10510476" y="1866226"/>
            <a:ext cx="342858" cy="295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0558095" y="3981705"/>
            <a:ext cx="266666" cy="285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0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88390"/>
            <a:ext cx="10793730" cy="748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1958340"/>
            <a:ext cx="6422390" cy="760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90" y="2938780"/>
            <a:ext cx="4103370" cy="436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1904" y="3508907"/>
            <a:ext cx="4314285" cy="362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81990" y="4005580"/>
            <a:ext cx="2515235" cy="905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681990" y="5130165"/>
            <a:ext cx="5108575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681904" y="5692936"/>
            <a:ext cx="3542857" cy="3051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3197225" y="4077335"/>
            <a:ext cx="2515235" cy="905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668" t="53908"/>
          <a:stretch>
            <a:fillRect/>
          </a:stretch>
        </p:blipFill>
        <p:spPr>
          <a:xfrm>
            <a:off x="7896225" y="4077335"/>
            <a:ext cx="2434590" cy="2654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8" grpId="0" bldLvl="0" animBg="1"/>
      <p:bldP spid="20" grpId="0" animBg="1"/>
      <p:bldP spid="22" grpId="0" bldLvl="0" animBg="1"/>
      <p:bldP spid="25" grpId="0" bldLvl="0" animBg="1"/>
      <p:bldP spid="27" grpId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840" y="836930"/>
            <a:ext cx="9659620" cy="3701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04155" y="3501390"/>
            <a:ext cx="740410" cy="344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52265" y="4013835"/>
            <a:ext cx="415290" cy="446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25" r="5208" b="41087"/>
          <a:stretch>
            <a:fillRect/>
          </a:stretch>
        </p:blipFill>
        <p:spPr>
          <a:xfrm>
            <a:off x="8184231" y="4093869"/>
            <a:ext cx="3566443" cy="2668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332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2625" y="1068705"/>
            <a:ext cx="5241290" cy="1268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2625" y="2494915"/>
            <a:ext cx="5325745" cy="1311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2625" y="3929380"/>
            <a:ext cx="5146040" cy="721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2845" y="4892516"/>
            <a:ext cx="8564071" cy="325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2625" y="5330190"/>
            <a:ext cx="9790430" cy="1449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7" grpId="0" bldLvl="0" animBg="1"/>
      <p:bldP spid="18" grpId="0" animBg="1"/>
      <p:bldP spid="20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8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4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9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86485"/>
            <a:ext cx="10019030" cy="929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080895"/>
            <a:ext cx="6583045" cy="835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3098165"/>
            <a:ext cx="7114540" cy="391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3622848"/>
            <a:ext cx="6161904" cy="343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04" y="4156832"/>
            <a:ext cx="6619047" cy="352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4700270"/>
            <a:ext cx="10157460" cy="1080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  <p:bldP spid="14" grpId="0" animBg="1"/>
      <p:bldP spid="15" grpId="0" animBg="1"/>
      <p:bldP spid="1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9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095862"/>
            <a:ext cx="8742857" cy="333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648460"/>
            <a:ext cx="2191385" cy="398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2159000"/>
            <a:ext cx="6098540" cy="455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2566035"/>
            <a:ext cx="3703955" cy="638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3277743"/>
            <a:ext cx="7047619" cy="333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3820795"/>
            <a:ext cx="9914255" cy="1104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4379595" y="2708910"/>
            <a:ext cx="3703955" cy="638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2"/>
            </p:custDataLst>
          </p:nvPr>
        </p:nvSpPr>
        <p:spPr bwMode="auto">
          <a:xfrm>
            <a:off x="2925445" y="1639570"/>
            <a:ext cx="1308735" cy="347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10" grpId="0" bldLvl="0" animBg="1"/>
      <p:bldP spid="12" grpId="0" animBg="1"/>
      <p:bldP spid="13" grpId="0" bldLvl="0" animBg="1"/>
      <p:bldP spid="2" grpId="0" bldLvl="0" animBg="1"/>
      <p:bldP spid="1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093"/>
          <a:stretch>
            <a:fillRect/>
          </a:stretch>
        </p:blipFill>
        <p:spPr>
          <a:xfrm>
            <a:off x="720090" y="972185"/>
            <a:ext cx="10777855" cy="2241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73" b="29258"/>
          <a:stretch>
            <a:fillRect/>
          </a:stretch>
        </p:blipFill>
        <p:spPr>
          <a:xfrm>
            <a:off x="5375910" y="3645535"/>
            <a:ext cx="2951480" cy="288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62"/>
          <a:stretch>
            <a:fillRect/>
          </a:stretch>
        </p:blipFill>
        <p:spPr>
          <a:xfrm>
            <a:off x="-96520" y="692970"/>
            <a:ext cx="10777855" cy="3590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73" b="29258"/>
          <a:stretch>
            <a:fillRect/>
          </a:stretch>
        </p:blipFill>
        <p:spPr>
          <a:xfrm>
            <a:off x="5492750" y="4262755"/>
            <a:ext cx="2834640" cy="2766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1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11250"/>
            <a:ext cx="6027420" cy="695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039890"/>
            <a:ext cx="3590476" cy="305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2612390"/>
            <a:ext cx="6008370" cy="697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3517774"/>
            <a:ext cx="3600000" cy="314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04" y="4061254"/>
            <a:ext cx="3742857" cy="343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04" y="4614268"/>
            <a:ext cx="3685714" cy="305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animBg="1"/>
      <p:bldP spid="10" grpId="0" bldLvl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2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10476" y="1305521"/>
            <a:ext cx="342858" cy="295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47325" y="3344545"/>
            <a:ext cx="477520" cy="361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5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077009"/>
            <a:ext cx="5980952" cy="3627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630693"/>
            <a:ext cx="6152380" cy="343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2165350"/>
            <a:ext cx="1889760" cy="1250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3640455"/>
            <a:ext cx="6940550" cy="781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73" b="29258"/>
          <a:stretch>
            <a:fillRect/>
          </a:stretch>
        </p:blipFill>
        <p:spPr>
          <a:xfrm>
            <a:off x="7608570" y="3501390"/>
            <a:ext cx="2951480" cy="288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2572385" y="2124075"/>
            <a:ext cx="2858770" cy="1377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bldLvl="0" animBg="1"/>
      <p:bldP spid="11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8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43481"/>
            <a:ext cx="3980952" cy="333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1716405"/>
            <a:ext cx="5935345" cy="782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2667756"/>
            <a:ext cx="2561904" cy="295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3208655"/>
            <a:ext cx="6021070" cy="737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4056380"/>
            <a:ext cx="4625340" cy="878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90" y="5045075"/>
            <a:ext cx="5620385" cy="33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1990" y="5603240"/>
            <a:ext cx="6455410" cy="427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5307330" y="4274185"/>
            <a:ext cx="3007995" cy="552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673" b="29258"/>
          <a:stretch>
            <a:fillRect/>
          </a:stretch>
        </p:blipFill>
        <p:spPr>
          <a:xfrm>
            <a:off x="8904605" y="2493010"/>
            <a:ext cx="2951480" cy="288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animBg="1"/>
      <p:bldP spid="10" grpId="0" bldLvl="0" animBg="1"/>
      <p:bldP spid="14" grpId="0" bldLvl="0" animBg="1"/>
      <p:bldP spid="18" grpId="0" bldLvl="0" animBg="1"/>
      <p:bldP spid="20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965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972400" y="2106000"/>
            <a:ext cx="314707" cy="279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63409" y="3285000"/>
            <a:ext cx="323699" cy="279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008367" y="5643000"/>
            <a:ext cx="251766" cy="279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45" y="727525"/>
            <a:ext cx="10800000" cy="2986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60916" y="1929740"/>
            <a:ext cx="276190" cy="286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269"/>
          <a:stretch>
            <a:fillRect/>
          </a:stretch>
        </p:blipFill>
        <p:spPr>
          <a:xfrm>
            <a:off x="4008120" y="3861435"/>
            <a:ext cx="2877185" cy="2950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90" y="755465"/>
            <a:ext cx="10800000" cy="1962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05061" y="2213070"/>
            <a:ext cx="276190" cy="295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79" r="4972"/>
          <a:stretch>
            <a:fillRect/>
          </a:stretch>
        </p:blipFill>
        <p:spPr>
          <a:xfrm>
            <a:off x="3863975" y="4410075"/>
            <a:ext cx="3382010" cy="2550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160" y="2636335"/>
            <a:ext cx="10800000" cy="1645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6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39047" y="2422130"/>
            <a:ext cx="285714" cy="305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73" r="21968"/>
          <a:stretch>
            <a:fillRect/>
          </a:stretch>
        </p:blipFill>
        <p:spPr>
          <a:xfrm>
            <a:off x="8184515" y="3933190"/>
            <a:ext cx="2794635" cy="2875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6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9523" y="3639463"/>
            <a:ext cx="295238" cy="295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124"/>
          <a:stretch>
            <a:fillRect/>
          </a:stretch>
        </p:blipFill>
        <p:spPr>
          <a:xfrm>
            <a:off x="1271905" y="4221480"/>
            <a:ext cx="9849485" cy="2503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2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658" b="89448"/>
          <a:stretch>
            <a:fillRect/>
          </a:stretch>
        </p:blipFill>
        <p:spPr>
          <a:xfrm>
            <a:off x="335915" y="5589270"/>
            <a:ext cx="6840855" cy="503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2023-11-01T15:50:10Z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