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6" r:id="rId3"/>
    <p:sldId id="394" r:id="rId4"/>
    <p:sldId id="393" r:id="rId5"/>
    <p:sldId id="392" r:id="rId6"/>
    <p:sldId id="390" r:id="rId7"/>
    <p:sldId id="387" r:id="rId8"/>
    <p:sldId id="386" r:id="rId9"/>
    <p:sldId id="385" r:id="rId10"/>
    <p:sldId id="384" r:id="rId11"/>
    <p:sldId id="381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422" r:id="rId21"/>
    <p:sldId id="371" r:id="rId22"/>
    <p:sldId id="370" r:id="rId23"/>
    <p:sldId id="369" r:id="rId24"/>
    <p:sldId id="368" r:id="rId25"/>
    <p:sldId id="367" r:id="rId26"/>
    <p:sldId id="423" r:id="rId27"/>
    <p:sldId id="366" r:id="rId28"/>
    <p:sldId id="365" r:id="rId29"/>
    <p:sldId id="364" r:id="rId30"/>
  </p:sldIdLst>
  <p:sldSz cx="12192000" cy="6858000"/>
  <p:notesSz cx="6858000" cy="9144000"/>
  <p:custDataLst>
    <p:tags r:id="rId3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 varScale="1">
        <p:scale>
          <a:sx n="82" d="100"/>
          <a:sy n="82" d="100"/>
        </p:scale>
        <p:origin x="134" y="58"/>
      </p:cViewPr>
      <p:guideLst>
        <p:guide orient="horz" pos="216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10" Type="http://schemas.openxmlformats.org/officeDocument/2006/relationships/image" Target="../media/image28.png"/><Relationship Id="rId4" Type="http://schemas.openxmlformats.org/officeDocument/2006/relationships/tags" Target="../tags/tag15.xml"/><Relationship Id="rId9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Relationship Id="rId4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Relationship Id="rId4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5" Type="http://schemas.openxmlformats.org/officeDocument/2006/relationships/image" Target="../media/image35.png"/><Relationship Id="rId4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987365"/>
            <a:ext cx="10800000" cy="288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4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39047" y="2868032"/>
            <a:ext cx="266666" cy="285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366"/>
          <a:stretch>
            <a:fillRect/>
          </a:stretch>
        </p:blipFill>
        <p:spPr>
          <a:xfrm>
            <a:off x="7032625" y="3068956"/>
            <a:ext cx="2303735" cy="3262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4" y="836930"/>
            <a:ext cx="10729019" cy="4220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9416" y="3933056"/>
            <a:ext cx="187220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0"/>
          <a:stretch>
            <a:fillRect/>
          </a:stretch>
        </p:blipFill>
        <p:spPr>
          <a:xfrm>
            <a:off x="8040216" y="3696244"/>
            <a:ext cx="2369974" cy="316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7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20165" y="3352165"/>
            <a:ext cx="4380230" cy="76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1320165" y="4289425"/>
            <a:ext cx="4380230" cy="841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auto">
          <a:xfrm>
            <a:off x="681990" y="2133600"/>
            <a:ext cx="5906770" cy="797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631950" y="3050540"/>
            <a:ext cx="5093970" cy="93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946910" y="4055745"/>
            <a:ext cx="1622425" cy="749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2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320165" y="2773680"/>
            <a:ext cx="5416550" cy="713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9690" y="3772535"/>
            <a:ext cx="8771255" cy="416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10640" y="4188460"/>
            <a:ext cx="6409690" cy="50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0165" y="4917440"/>
            <a:ext cx="3967480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4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2300605"/>
            <a:ext cx="9871710" cy="655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3241097"/>
            <a:ext cx="4980952" cy="6483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95960" y="4076065"/>
            <a:ext cx="4307840" cy="1225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2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2803525"/>
            <a:ext cx="7907655" cy="778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2495550" y="3720465"/>
            <a:ext cx="4672965" cy="798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2567940" y="4657725"/>
            <a:ext cx="3896995" cy="767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2005330" y="5638165"/>
            <a:ext cx="2449830" cy="681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1" grpId="0" bldLvl="0" animBg="1"/>
      <p:bldP spid="22" grpId="0" bldLvl="0" animBg="1"/>
      <p:bldP spid="2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056005"/>
            <a:ext cx="200406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1990" y="1599565"/>
            <a:ext cx="6403975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90" y="2172970"/>
            <a:ext cx="2154555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2795904"/>
            <a:ext cx="4112260" cy="705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686050" y="1098550"/>
            <a:ext cx="200406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12" grpId="0" bldLvl="0" animBg="1"/>
      <p:bldP spid="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14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250950" y="2535555"/>
            <a:ext cx="5384800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50950" y="3268980"/>
            <a:ext cx="4099560" cy="414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242695" y="3775710"/>
            <a:ext cx="7306945" cy="711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1293495" y="4627245"/>
            <a:ext cx="5153660" cy="806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auto">
          <a:xfrm>
            <a:off x="1250950" y="5539105"/>
            <a:ext cx="6179820" cy="694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1293495" y="6280150"/>
            <a:ext cx="247586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4" grpId="0" bldLvl="0" animBg="1"/>
      <p:bldP spid="20" grpId="0" bldLvl="0" animBg="1"/>
      <p:bldP spid="25" grpId="0" bldLvl="0" animBg="1"/>
      <p:bldP spid="2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25" y="777690"/>
            <a:ext cx="10800000" cy="237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3009715"/>
            <a:ext cx="10800000" cy="3559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945515" y="3811270"/>
            <a:ext cx="5906135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945515" y="4403090"/>
            <a:ext cx="2599690" cy="70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945429" y="5299924"/>
            <a:ext cx="4542857" cy="324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945429" y="5843849"/>
            <a:ext cx="5857142" cy="3339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6"/>
            </p:custDataLst>
          </p:nvPr>
        </p:nvSpPr>
        <p:spPr bwMode="auto">
          <a:xfrm>
            <a:off x="6888480" y="3811270"/>
            <a:ext cx="312420" cy="441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7"/>
            </p:custDataLst>
          </p:nvPr>
        </p:nvSpPr>
        <p:spPr bwMode="auto">
          <a:xfrm>
            <a:off x="3545205" y="4293235"/>
            <a:ext cx="2599690" cy="7080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0" grpId="0" bldLvl="0" animBg="1"/>
      <p:bldP spid="11" grpId="0" bldLvl="0" animBg="1"/>
      <p:bldP spid="12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31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02885"/>
            <a:ext cx="10800000" cy="4851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605720" y="1941169"/>
            <a:ext cx="266666" cy="2954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0586672" y="4876831"/>
            <a:ext cx="285714" cy="305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76"/>
          <a:stretch>
            <a:fillRect/>
          </a:stretch>
        </p:blipFill>
        <p:spPr>
          <a:xfrm>
            <a:off x="479425" y="909320"/>
            <a:ext cx="10800080" cy="22322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61" b="57510"/>
          <a:stretch>
            <a:fillRect/>
          </a:stretch>
        </p:blipFill>
        <p:spPr>
          <a:xfrm>
            <a:off x="3935730" y="3357245"/>
            <a:ext cx="332867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13"/>
          <a:stretch>
            <a:fillRect/>
          </a:stretch>
        </p:blipFill>
        <p:spPr>
          <a:xfrm>
            <a:off x="-96520" y="1053015"/>
            <a:ext cx="10800080" cy="3362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036723" y="1210489"/>
            <a:ext cx="257142" cy="286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55760" y="1771650"/>
            <a:ext cx="1375410" cy="873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89104" y="2860382"/>
            <a:ext cx="571428" cy="2861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61" b="57510"/>
          <a:stretch>
            <a:fillRect/>
          </a:stretch>
        </p:blipFill>
        <p:spPr>
          <a:xfrm>
            <a:off x="3935730" y="4221480"/>
            <a:ext cx="3328670" cy="2447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906" y="1134133"/>
            <a:ext cx="2267205" cy="30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5800" y="1523365"/>
            <a:ext cx="6511925" cy="965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5906" y="2601866"/>
            <a:ext cx="5079903" cy="315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5800" y="3016250"/>
            <a:ext cx="2052955" cy="1189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5800" y="4322445"/>
            <a:ext cx="5208270" cy="76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85800" y="5238115"/>
            <a:ext cx="5734685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5906" y="6057866"/>
            <a:ext cx="1627955" cy="30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2738755" y="3025140"/>
            <a:ext cx="2052955" cy="1189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11" grpId="0" bldLvl="0" animBg="1"/>
      <p:bldP spid="13" grpId="0" bldLvl="0" animBg="1"/>
      <p:bldP spid="16" grpId="0" bldLvl="0" animBg="1"/>
      <p:bldP spid="18" grpId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" y="764704"/>
            <a:ext cx="10433620" cy="4534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18" b="57344"/>
          <a:stretch>
            <a:fillRect/>
          </a:stretch>
        </p:blipFill>
        <p:spPr>
          <a:xfrm>
            <a:off x="7824191" y="4797152"/>
            <a:ext cx="2448273" cy="1977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34285" y="1105641"/>
            <a:ext cx="2485714" cy="334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918" b="57344"/>
          <a:stretch>
            <a:fillRect/>
          </a:stretch>
        </p:blipFill>
        <p:spPr>
          <a:xfrm>
            <a:off x="4368165" y="4221481"/>
            <a:ext cx="2879963" cy="2326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59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5165" y="1084580"/>
            <a:ext cx="6497955" cy="768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5165" y="2033905"/>
            <a:ext cx="6489700" cy="836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5165" y="2974340"/>
            <a:ext cx="6737350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5165" y="3901440"/>
            <a:ext cx="5831840" cy="41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685481" y="4409001"/>
            <a:ext cx="4961999" cy="310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685165" y="4827905"/>
            <a:ext cx="9173845" cy="358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5481" y="5324383"/>
            <a:ext cx="6092471" cy="328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5481" y="5825253"/>
            <a:ext cx="1812208" cy="2504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5481" y="6257037"/>
            <a:ext cx="4021376" cy="3022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685165" y="3310255"/>
            <a:ext cx="195135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2639695" y="3365500"/>
            <a:ext cx="307911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2" grpId="0" bldLvl="0" animBg="1"/>
      <p:bldP spid="14" grpId="0" animBg="1"/>
      <p:bldP spid="15" grpId="0" bldLvl="0" animBg="1"/>
      <p:bldP spid="17" grpId="0" animBg="1"/>
      <p:bldP spid="18" grpId="0" animBg="1"/>
      <p:bldP spid="19" grpId="0" animBg="1"/>
      <p:bldP spid="2" grpId="0" bldLvl="0" animBg="1"/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850"/>
          <a:stretch>
            <a:fillRect/>
          </a:stretch>
        </p:blipFill>
        <p:spPr>
          <a:xfrm>
            <a:off x="263525" y="836930"/>
            <a:ext cx="10661650" cy="282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66" b="57348"/>
          <a:stretch>
            <a:fillRect/>
          </a:stretch>
        </p:blipFill>
        <p:spPr>
          <a:xfrm>
            <a:off x="1703512" y="4077072"/>
            <a:ext cx="8437880" cy="225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50"/>
          <a:stretch>
            <a:fillRect/>
          </a:stretch>
        </p:blipFill>
        <p:spPr>
          <a:xfrm>
            <a:off x="335360" y="1052736"/>
            <a:ext cx="10894060" cy="2343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66" b="57348"/>
          <a:stretch>
            <a:fillRect/>
          </a:stretch>
        </p:blipFill>
        <p:spPr>
          <a:xfrm>
            <a:off x="1703512" y="4077072"/>
            <a:ext cx="8437880" cy="225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909135"/>
            <a:ext cx="101761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5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681990" y="946785"/>
            <a:ext cx="8169910" cy="846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81990" y="1811020"/>
            <a:ext cx="7118350" cy="885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681990" y="2840990"/>
            <a:ext cx="532130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3346155"/>
            <a:ext cx="6266666" cy="352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3861032"/>
            <a:ext cx="7285714" cy="3432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4375909"/>
            <a:ext cx="3485714" cy="3051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auto">
          <a:xfrm>
            <a:off x="681990" y="4852670"/>
            <a:ext cx="1989455" cy="8051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auto">
          <a:xfrm>
            <a:off x="681904" y="5834727"/>
            <a:ext cx="4209523" cy="648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666" b="57348"/>
          <a:stretch>
            <a:fillRect/>
          </a:stretch>
        </p:blipFill>
        <p:spPr>
          <a:xfrm>
            <a:off x="4944110" y="4725035"/>
            <a:ext cx="7012940" cy="187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6095365" y="2805430"/>
            <a:ext cx="3125470" cy="362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17" grpId="0" bldLvl="0" animBg="1"/>
      <p:bldP spid="18" grpId="0" animBg="1"/>
      <p:bldP spid="19" grpId="0" animBg="1"/>
      <p:bldP spid="20" grpId="0" animBg="1"/>
      <p:bldP spid="22" grpId="0" bldLvl="0" animBg="1"/>
      <p:bldP spid="24" grpId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2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58095" y="1172475"/>
            <a:ext cx="266666" cy="2959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9047" y="3053128"/>
            <a:ext cx="295237" cy="2863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07407"/>
            <a:ext cx="10344552" cy="6024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6440" y="1844824"/>
            <a:ext cx="432048" cy="4320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43728" y="4233890"/>
            <a:ext cx="444759" cy="4192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3699896"/>
            <a:ext cx="304761" cy="2861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437195"/>
            <a:ext cx="10800000" cy="227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765175"/>
            <a:ext cx="10296589" cy="424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52384" y="2485409"/>
            <a:ext cx="501650" cy="560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17" r="58363"/>
          <a:stretch>
            <a:fillRect/>
          </a:stretch>
        </p:blipFill>
        <p:spPr>
          <a:xfrm>
            <a:off x="9696400" y="4725144"/>
            <a:ext cx="1977516" cy="1782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1145" y="3727450"/>
            <a:ext cx="532130" cy="602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915" y="765175"/>
            <a:ext cx="10088245" cy="3734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408795" y="3429000"/>
            <a:ext cx="528320" cy="5245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029"/>
          <a:stretch>
            <a:fillRect/>
          </a:stretch>
        </p:blipFill>
        <p:spPr>
          <a:xfrm>
            <a:off x="9552305" y="3911600"/>
            <a:ext cx="2052955" cy="2946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72380" y="2022069"/>
            <a:ext cx="247619" cy="286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523" y="3463528"/>
            <a:ext cx="409523" cy="3054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215238" y="4313129"/>
            <a:ext cx="580952" cy="295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6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42</cp:revision>
  <dcterms:created xsi:type="dcterms:W3CDTF">2015-09-16T06:52:00Z</dcterms:created>
  <dcterms:modified xsi:type="dcterms:W3CDTF">2023-11-01T15:16:37Z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