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63" r:id="rId2"/>
    <p:sldId id="396" r:id="rId3"/>
    <p:sldId id="394" r:id="rId4"/>
    <p:sldId id="393" r:id="rId5"/>
    <p:sldId id="392" r:id="rId6"/>
    <p:sldId id="391" r:id="rId7"/>
    <p:sldId id="390" r:id="rId8"/>
    <p:sldId id="387" r:id="rId9"/>
    <p:sldId id="386" r:id="rId10"/>
    <p:sldId id="385" r:id="rId11"/>
    <p:sldId id="383" r:id="rId12"/>
    <p:sldId id="382" r:id="rId13"/>
    <p:sldId id="381" r:id="rId14"/>
    <p:sldId id="380" r:id="rId15"/>
    <p:sldId id="379" r:id="rId16"/>
    <p:sldId id="377" r:id="rId17"/>
    <p:sldId id="376" r:id="rId18"/>
    <p:sldId id="375" r:id="rId19"/>
    <p:sldId id="374" r:id="rId20"/>
    <p:sldId id="372" r:id="rId21"/>
    <p:sldId id="371" r:id="rId22"/>
    <p:sldId id="370" r:id="rId23"/>
    <p:sldId id="369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82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19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.xml"/><Relationship Id="rId7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061025"/>
            <a:ext cx="10800000" cy="274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8"/>
          <a:stretch>
            <a:fillRect/>
          </a:stretch>
        </p:blipFill>
        <p:spPr>
          <a:xfrm>
            <a:off x="479425" y="764725"/>
            <a:ext cx="10800080" cy="5201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740" y="2850515"/>
            <a:ext cx="368935" cy="373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65049" y="3517323"/>
            <a:ext cx="247619" cy="2858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5949315"/>
            <a:ext cx="10411460" cy="61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1430020" y="5958840"/>
            <a:ext cx="590550" cy="410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4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66505" y="1964055"/>
            <a:ext cx="472440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52685" y="3618865"/>
            <a:ext cx="610235" cy="369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172460" y="4258310"/>
            <a:ext cx="423545" cy="448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2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4335780"/>
            <a:ext cx="8190230" cy="89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165" y="5507990"/>
            <a:ext cx="474281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216"/>
          <a:stretch>
            <a:fillRect/>
          </a:stretch>
        </p:blipFill>
        <p:spPr>
          <a:xfrm>
            <a:off x="695960" y="972185"/>
            <a:ext cx="10800080" cy="32494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1" t="12060" r="24217" b="27629"/>
          <a:stretch>
            <a:fillRect/>
          </a:stretch>
        </p:blipFill>
        <p:spPr>
          <a:xfrm>
            <a:off x="2783840" y="4005580"/>
            <a:ext cx="6049010" cy="288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1917065"/>
            <a:ext cx="10357485" cy="477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85470" y="5332095"/>
            <a:ext cx="8741410" cy="782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85470" y="6038215"/>
            <a:ext cx="5526405" cy="73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880"/>
          <a:stretch>
            <a:fillRect/>
          </a:stretch>
        </p:blipFill>
        <p:spPr>
          <a:xfrm>
            <a:off x="-44450" y="836930"/>
            <a:ext cx="10357485" cy="1210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7248525" y="764540"/>
            <a:ext cx="1070610" cy="54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127760" y="1438910"/>
            <a:ext cx="1070610" cy="47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4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3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215330"/>
            <a:ext cx="10800000" cy="3833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622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681" y="2687056"/>
            <a:ext cx="4282169" cy="283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7681" y="3180539"/>
            <a:ext cx="4993170" cy="2831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705" y="3689985"/>
            <a:ext cx="6043295" cy="793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7705" y="4666615"/>
            <a:ext cx="6819265" cy="7137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7705" y="5438775"/>
            <a:ext cx="3514725" cy="699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7705" y="6351905"/>
            <a:ext cx="2211070" cy="36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35" t="14764" r="21325"/>
          <a:stretch>
            <a:fillRect/>
          </a:stretch>
        </p:blipFill>
        <p:spPr>
          <a:xfrm>
            <a:off x="7032625" y="2708910"/>
            <a:ext cx="4701540" cy="217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bldLvl="0" animBg="1"/>
      <p:bldP spid="12" grpId="0" bldLvl="0" animBg="1"/>
      <p:bldP spid="1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77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980890"/>
            <a:ext cx="10800000" cy="522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62857" y="1819744"/>
            <a:ext cx="257142" cy="295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9523" y="1819744"/>
            <a:ext cx="257142" cy="295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396190" y="1819744"/>
            <a:ext cx="247619" cy="295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396095" y="1819910"/>
            <a:ext cx="95821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024630" y="4264660"/>
            <a:ext cx="4739005" cy="479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53333" y="5029743"/>
            <a:ext cx="6219047" cy="371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58095" y="5686983"/>
            <a:ext cx="1209523" cy="352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bldLvl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10" y="826585"/>
            <a:ext cx="10800000" cy="123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203265"/>
            <a:ext cx="10800000" cy="4437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520640"/>
            <a:ext cx="10800000" cy="5131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0514917" y="1682798"/>
            <a:ext cx="295237" cy="2861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0514917" y="3628695"/>
            <a:ext cx="285714" cy="29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533965" y="5574593"/>
            <a:ext cx="266666" cy="295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6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200581"/>
            <a:ext cx="9847619" cy="914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2385060"/>
            <a:ext cx="3639185" cy="930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591168"/>
            <a:ext cx="4866666" cy="295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368165" y="2384425"/>
            <a:ext cx="3686175" cy="10388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6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48571" y="5755693"/>
            <a:ext cx="266666" cy="285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24761" y="5755693"/>
            <a:ext cx="257142" cy="2954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113" y="2220000"/>
            <a:ext cx="4003189" cy="331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5165" y="2773680"/>
            <a:ext cx="9447530" cy="1338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5165" y="4162425"/>
            <a:ext cx="9837420" cy="1378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5165" y="5719445"/>
            <a:ext cx="9166225" cy="1030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1" grpId="0" bldLvl="0" animBg="1"/>
      <p:bldP spid="1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67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239460"/>
            <a:ext cx="10800000" cy="2498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10789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0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05440"/>
            <a:ext cx="5114285" cy="314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96392"/>
            <a:ext cx="4990476" cy="333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287344"/>
            <a:ext cx="4104761" cy="343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897358"/>
            <a:ext cx="6771428" cy="324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497841"/>
            <a:ext cx="6380952" cy="324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4098325"/>
            <a:ext cx="4419047" cy="333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628515"/>
            <a:ext cx="5130800" cy="874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5690082"/>
            <a:ext cx="4419047" cy="333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bldLvl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4366311"/>
            <a:ext cx="342858" cy="2955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4392537"/>
            <a:ext cx="295238" cy="3048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4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3118726"/>
            <a:ext cx="295238" cy="3053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4243423"/>
            <a:ext cx="295238" cy="295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1896877"/>
            <a:ext cx="342858" cy="286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9" r="29686" b="5815"/>
          <a:stretch>
            <a:fillRect/>
          </a:stretch>
        </p:blipFill>
        <p:spPr>
          <a:xfrm>
            <a:off x="8759825" y="3265170"/>
            <a:ext cx="2942590" cy="3293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355"/>
            <a:ext cx="10800000" cy="460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72958" y="2279160"/>
            <a:ext cx="304761" cy="2953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5" r="7509" b="5815"/>
          <a:stretch>
            <a:fillRect/>
          </a:stretch>
        </p:blipFill>
        <p:spPr>
          <a:xfrm>
            <a:off x="6096000" y="3965575"/>
            <a:ext cx="5791200" cy="2561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64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850009"/>
            <a:ext cx="285715" cy="295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2023-11-01T15:47:41Z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