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1.xml" ContentType="application/vnd.openxmlformats-officedocument.presentationml.notesSlide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.xml" ContentType="application/vnd.openxmlformats-officedocument.presentationml.notesSlide+xml"/>
  <Override PartName="/ppt/tags/tag6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363" r:id="rId2"/>
    <p:sldId id="404" r:id="rId3"/>
    <p:sldId id="402" r:id="rId4"/>
    <p:sldId id="405" r:id="rId5"/>
    <p:sldId id="401" r:id="rId6"/>
    <p:sldId id="398" r:id="rId7"/>
    <p:sldId id="397" r:id="rId8"/>
    <p:sldId id="393" r:id="rId9"/>
    <p:sldId id="392" r:id="rId10"/>
    <p:sldId id="391" r:id="rId11"/>
    <p:sldId id="390" r:id="rId12"/>
    <p:sldId id="387" r:id="rId13"/>
    <p:sldId id="385" r:id="rId14"/>
    <p:sldId id="384" r:id="rId15"/>
    <p:sldId id="383" r:id="rId16"/>
    <p:sldId id="382" r:id="rId17"/>
    <p:sldId id="381" r:id="rId18"/>
    <p:sldId id="379" r:id="rId19"/>
    <p:sldId id="378" r:id="rId20"/>
    <p:sldId id="377" r:id="rId21"/>
    <p:sldId id="376" r:id="rId22"/>
    <p:sldId id="375" r:id="rId23"/>
    <p:sldId id="373" r:id="rId24"/>
    <p:sldId id="372" r:id="rId25"/>
    <p:sldId id="371" r:id="rId26"/>
    <p:sldId id="370" r:id="rId27"/>
    <p:sldId id="369" r:id="rId28"/>
    <p:sldId id="367" r:id="rId29"/>
    <p:sldId id="366" r:id="rId30"/>
    <p:sldId id="365" r:id="rId31"/>
    <p:sldId id="364" r:id="rId32"/>
  </p:sldIdLst>
  <p:sldSz cx="12192000" cy="6858000"/>
  <p:notesSz cx="6858000" cy="9144000"/>
  <p:custDataLst>
    <p:tags r:id="rId3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0" d="100"/>
          <a:sy n="50" d="100"/>
        </p:scale>
        <p:origin x="1349" y="744"/>
      </p:cViewPr>
      <p:guideLst>
        <p:guide orient="horz" pos="2164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7" Type="http://schemas.openxmlformats.org/officeDocument/2006/relationships/image" Target="../media/image22.png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20.xml"/><Relationship Id="rId7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2.xml"/><Relationship Id="rId4" Type="http://schemas.openxmlformats.org/officeDocument/2006/relationships/tags" Target="../tags/tag21.xml"/><Relationship Id="rId9" Type="http://schemas.openxmlformats.org/officeDocument/2006/relationships/image" Target="../media/image2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30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30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image" Target="../media/image32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image" Target="../media/image35.png"/><Relationship Id="rId5" Type="http://schemas.openxmlformats.org/officeDocument/2006/relationships/image" Target="../media/image36.png"/><Relationship Id="rId4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42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2" Type="http://schemas.openxmlformats.org/officeDocument/2006/relationships/tags" Target="../tags/tag41.xml"/><Relationship Id="rId16" Type="http://schemas.openxmlformats.org/officeDocument/2006/relationships/image" Target="../media/image37.png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5" Type="http://schemas.openxmlformats.org/officeDocument/2006/relationships/tags" Target="../tags/tag44.xml"/><Relationship Id="rId15" Type="http://schemas.openxmlformats.org/officeDocument/2006/relationships/image" Target="../media/image40.png"/><Relationship Id="rId10" Type="http://schemas.openxmlformats.org/officeDocument/2006/relationships/tags" Target="../tags/tag49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image" Target="../media/image3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2.xml"/><Relationship Id="rId4" Type="http://schemas.openxmlformats.org/officeDocument/2006/relationships/image" Target="../media/image4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image" Target="../media/image42.png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image" Target="../media/image43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43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image" Target="../media/image44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Relationship Id="rId4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033085"/>
            <a:ext cx="10800000" cy="2791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43809" y="2420822"/>
            <a:ext cx="4038096" cy="39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81904" y="3698074"/>
            <a:ext cx="600000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91428" y="5604420"/>
            <a:ext cx="971428" cy="2954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81745" y="2397760"/>
            <a:ext cx="593725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45" r="40183" b="8100"/>
          <a:stretch>
            <a:fillRect/>
          </a:stretch>
        </p:blipFill>
        <p:spPr>
          <a:xfrm>
            <a:off x="4006850" y="3429000"/>
            <a:ext cx="3568065" cy="2374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7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79" b="6497"/>
          <a:stretch>
            <a:fillRect/>
          </a:stretch>
        </p:blipFill>
        <p:spPr>
          <a:xfrm>
            <a:off x="3648075" y="3141345"/>
            <a:ext cx="3172460" cy="303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05170"/>
            <a:ext cx="10800000" cy="639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7870190" y="2099310"/>
            <a:ext cx="569595" cy="554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3" b="40029"/>
          <a:stretch>
            <a:fillRect/>
          </a:stretch>
        </p:blipFill>
        <p:spPr>
          <a:xfrm>
            <a:off x="3432175" y="3645535"/>
            <a:ext cx="4415790" cy="3033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25855"/>
            <a:ext cx="6094095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1743710"/>
            <a:ext cx="3285490" cy="374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324735"/>
            <a:ext cx="299974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877185"/>
            <a:ext cx="2238375" cy="367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3463925"/>
            <a:ext cx="3523615" cy="3498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90" y="3959225"/>
            <a:ext cx="1847850" cy="447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544521"/>
            <a:ext cx="3000000" cy="29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5106598"/>
            <a:ext cx="3000000" cy="2953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1904" y="5630568"/>
            <a:ext cx="1800000" cy="342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animBg="1"/>
      <p:bldP spid="13" grpId="0" animBg="1"/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76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11580" y="2526665"/>
            <a:ext cx="22879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67934" y="3117882"/>
            <a:ext cx="2723558" cy="258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67934" y="3585781"/>
            <a:ext cx="3190914" cy="26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19835" y="3969385"/>
            <a:ext cx="5700395" cy="12909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268095" y="5473700"/>
            <a:ext cx="2459355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67934" y="5925277"/>
            <a:ext cx="1796903" cy="290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67934" y="6401243"/>
            <a:ext cx="4004758" cy="2823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575685" y="2463165"/>
            <a:ext cx="2665730" cy="4889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3727450" y="5373370"/>
            <a:ext cx="22879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bldLvl="0" animBg="1"/>
      <p:bldP spid="9" grpId="0" bldLvl="0" animBg="1"/>
      <p:bldP spid="10" grpId="0" animBg="1"/>
      <p:bldP spid="11" grpId="0" animBg="1"/>
      <p:bldP spid="2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836745"/>
            <a:ext cx="106098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22680" y="3288030"/>
            <a:ext cx="3144520" cy="348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131570" y="3880485"/>
            <a:ext cx="3649980" cy="318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13095" y="4470696"/>
            <a:ext cx="1684110" cy="1348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7944" y="6147184"/>
            <a:ext cx="2853631" cy="280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4267200" y="3258185"/>
            <a:ext cx="22879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27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05775"/>
            <a:ext cx="4428571" cy="2962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56080"/>
            <a:ext cx="3060700" cy="408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9915"/>
            <a:ext cx="10800000" cy="1121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681990" y="2211070"/>
            <a:ext cx="228409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auto">
          <a:xfrm>
            <a:off x="681904" y="2769619"/>
            <a:ext cx="4800000" cy="3450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513" t="40878" b="15191"/>
          <a:stretch>
            <a:fillRect/>
          </a:stretch>
        </p:blipFill>
        <p:spPr>
          <a:xfrm>
            <a:off x="3359785" y="3933190"/>
            <a:ext cx="3552825" cy="2530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3647440" y="1628775"/>
            <a:ext cx="22879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3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58783"/>
          <a:stretch>
            <a:fillRect/>
          </a:stretch>
        </p:blipFill>
        <p:spPr>
          <a:xfrm>
            <a:off x="4008120" y="3501390"/>
            <a:ext cx="4344035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65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39495"/>
            <a:ext cx="5698490" cy="4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658724"/>
            <a:ext cx="5266666" cy="34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221457"/>
            <a:ext cx="4942857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706370"/>
            <a:ext cx="3137535" cy="434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3308770"/>
            <a:ext cx="3076190" cy="305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67995" y="3843020"/>
            <a:ext cx="508889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1990" y="4377055"/>
            <a:ext cx="4258310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1904" y="4930203"/>
            <a:ext cx="3171428" cy="33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04" y="5473860"/>
            <a:ext cx="6133333" cy="33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6065206"/>
            <a:ext cx="3742857" cy="2765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3819525" y="2651125"/>
            <a:ext cx="3121660" cy="448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5591810" y="3801745"/>
            <a:ext cx="406908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940300" y="4302125"/>
            <a:ext cx="3618230" cy="511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2" grpId="0" animBg="1"/>
      <p:bldP spid="14" grpId="0" bldLvl="0" animBg="1"/>
      <p:bldP spid="15" grpId="0" bldLvl="0" animBg="1"/>
      <p:bldP spid="16" grpId="0" animBg="1"/>
      <p:bldP spid="17" grpId="0" animBg="1"/>
      <p:bldP spid="18" grpId="0" animBg="1"/>
      <p:bldP spid="2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3845"/>
            <a:ext cx="10800000" cy="2407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410825" y="1783715"/>
            <a:ext cx="414020" cy="5010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398125" y="3036570"/>
            <a:ext cx="426720" cy="490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74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84" b="58593"/>
          <a:stretch>
            <a:fillRect/>
          </a:stretch>
        </p:blipFill>
        <p:spPr>
          <a:xfrm>
            <a:off x="5952490" y="4437380"/>
            <a:ext cx="4099560" cy="2385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199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800" y="1125220"/>
            <a:ext cx="5227955" cy="850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6067" y="2118902"/>
            <a:ext cx="2239554" cy="26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6067" y="2586159"/>
            <a:ext cx="3155736" cy="28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6067" y="3087398"/>
            <a:ext cx="1747531" cy="263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5800" y="3503295"/>
            <a:ext cx="229616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800" y="4004945"/>
            <a:ext cx="1688465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6067" y="4472176"/>
            <a:ext cx="4300963" cy="314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800" y="4912995"/>
            <a:ext cx="288417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800" y="5423535"/>
            <a:ext cx="1688465" cy="297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6067" y="5890938"/>
            <a:ext cx="2850342" cy="2973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6067" y="6366690"/>
            <a:ext cx="1764497" cy="2888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999740" y="3437890"/>
            <a:ext cx="22879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374265" y="3933190"/>
            <a:ext cx="305117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3536315" y="4869180"/>
            <a:ext cx="284035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4"/>
            </p:custDataLst>
          </p:nvPr>
        </p:nvSpPr>
        <p:spPr bwMode="auto">
          <a:xfrm>
            <a:off x="2374265" y="5423535"/>
            <a:ext cx="2287905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0" grpId="0" bldLvl="0" animBg="1"/>
      <p:bldP spid="12" grpId="0" bldLvl="0" animBg="1"/>
      <p:bldP spid="13" grpId="0" animBg="1"/>
      <p:bldP spid="14" grpId="0" bldLvl="0" animBg="1"/>
      <p:bldP spid="15" grpId="0" bldLvl="0" animBg="1"/>
      <p:bldP spid="16" grpId="0" animBg="1"/>
      <p:bldP spid="17" grpId="0" animBg="1"/>
      <p:bldP spid="2" grpId="0" bldLvl="0" animBg="1"/>
      <p:bldP spid="5" grpId="0" bldLvl="0" animBg="1"/>
      <p:bldP spid="6" grpId="0" bldLvl="0" animBg="1"/>
      <p:bldP spid="11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6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570" y="2708725"/>
            <a:ext cx="10800000" cy="126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b="54382"/>
          <a:stretch>
            <a:fillRect/>
          </a:stretch>
        </p:blipFill>
        <p:spPr>
          <a:xfrm>
            <a:off x="4944110" y="4077335"/>
            <a:ext cx="4415790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96010"/>
            <a:ext cx="3295650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658620"/>
            <a:ext cx="416179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12027"/>
            <a:ext cx="3114285" cy="1392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852678"/>
            <a:ext cx="4761904" cy="2956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4434537"/>
            <a:ext cx="1876190" cy="25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921250"/>
            <a:ext cx="228028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5531484"/>
            <a:ext cx="1876190" cy="25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 flipV="1">
            <a:off x="4079875" y="836930"/>
            <a:ext cx="2016760" cy="681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auto">
          <a:xfrm>
            <a:off x="2927350" y="4867275"/>
            <a:ext cx="5125720" cy="397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2" grpId="0" bldLvl="0" animBg="1"/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42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15048"/>
            <a:ext cx="6838095" cy="3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706316"/>
            <a:ext cx="2542857" cy="26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90" y="2221230"/>
            <a:ext cx="1903730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90" y="2723515"/>
            <a:ext cx="368554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308462"/>
            <a:ext cx="3828571" cy="333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04" y="3899730"/>
            <a:ext cx="3533333" cy="267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1990" y="4391660"/>
            <a:ext cx="4760595" cy="541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0090" y="5013325"/>
            <a:ext cx="6887210" cy="831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6064534"/>
            <a:ext cx="4228571" cy="371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114" b="54382"/>
          <a:stretch>
            <a:fillRect/>
          </a:stretch>
        </p:blipFill>
        <p:spPr>
          <a:xfrm>
            <a:off x="7520305" y="2061210"/>
            <a:ext cx="4415790" cy="2240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4406265" y="2723515"/>
            <a:ext cx="2633980" cy="365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3"/>
            </p:custDataLst>
          </p:nvPr>
        </p:nvSpPr>
        <p:spPr bwMode="auto">
          <a:xfrm>
            <a:off x="2586355" y="2221230"/>
            <a:ext cx="1800225" cy="305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animBg="1"/>
      <p:bldP spid="9" grpId="0" animBg="1"/>
      <p:bldP spid="10" grpId="0" bldLvl="0" animBg="1"/>
      <p:bldP spid="14" grpId="0" bldLvl="0" animBg="1"/>
      <p:bldP spid="20" grpId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249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54430"/>
            <a:ext cx="6410960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1753516"/>
            <a:ext cx="3266666" cy="343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325358"/>
            <a:ext cx="2980952" cy="3049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716530"/>
            <a:ext cx="3485515" cy="503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1904" y="3430918"/>
            <a:ext cx="2980952" cy="285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04" y="4002759"/>
            <a:ext cx="1780952" cy="266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220"/>
          <a:stretch>
            <a:fillRect/>
          </a:stretch>
        </p:blipFill>
        <p:spPr>
          <a:xfrm>
            <a:off x="2827020" y="4437380"/>
            <a:ext cx="8413115" cy="202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1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36650"/>
            <a:ext cx="651764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02225"/>
            <a:ext cx="10800000" cy="509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auto">
          <a:xfrm>
            <a:off x="681904" y="1664130"/>
            <a:ext cx="5304761" cy="638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auto">
          <a:xfrm>
            <a:off x="681904" y="2559372"/>
            <a:ext cx="4742857" cy="30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4"/>
            </p:custDataLst>
          </p:nvPr>
        </p:nvSpPr>
        <p:spPr bwMode="auto">
          <a:xfrm>
            <a:off x="681904" y="3102231"/>
            <a:ext cx="4504761" cy="314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5"/>
            </p:custDataLst>
          </p:nvPr>
        </p:nvSpPr>
        <p:spPr bwMode="auto">
          <a:xfrm>
            <a:off x="681990" y="3654425"/>
            <a:ext cx="1823085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681904" y="4197474"/>
            <a:ext cx="3571428" cy="3047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7"/>
            </p:custDataLst>
          </p:nvPr>
        </p:nvSpPr>
        <p:spPr bwMode="auto">
          <a:xfrm>
            <a:off x="681990" y="4730750"/>
            <a:ext cx="3474085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8"/>
            </p:custDataLst>
          </p:nvPr>
        </p:nvSpPr>
        <p:spPr bwMode="auto">
          <a:xfrm>
            <a:off x="681990" y="5321300"/>
            <a:ext cx="6878955" cy="455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9"/>
            </p:custDataLst>
          </p:nvPr>
        </p:nvSpPr>
        <p:spPr bwMode="auto">
          <a:xfrm>
            <a:off x="681904" y="5997482"/>
            <a:ext cx="8295238" cy="352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53" t="62220" r="3283"/>
          <a:stretch>
            <a:fillRect/>
          </a:stretch>
        </p:blipFill>
        <p:spPr>
          <a:xfrm>
            <a:off x="5226050" y="3074035"/>
            <a:ext cx="6198235" cy="1661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11"/>
            </p:custDataLst>
          </p:nvPr>
        </p:nvSpPr>
        <p:spPr bwMode="auto">
          <a:xfrm>
            <a:off x="2505075" y="3630930"/>
            <a:ext cx="249682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auto">
          <a:xfrm>
            <a:off x="4156075" y="4735830"/>
            <a:ext cx="190373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5" grpId="0" bldLvl="0" animBg="1"/>
      <p:bldP spid="6" grpId="0" bldLvl="0" animBg="1"/>
      <p:bldP spid="1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764540"/>
            <a:ext cx="10114915" cy="4497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07045" y="4725035"/>
            <a:ext cx="3086735" cy="16243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7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6125210" cy="941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4865" y="2201545"/>
            <a:ext cx="4633595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4865" y="2754630"/>
            <a:ext cx="5650230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824865" y="3287395"/>
            <a:ext cx="240538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824865" y="3869690"/>
            <a:ext cx="1811655" cy="648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824865" y="4765675"/>
            <a:ext cx="3319145" cy="342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824761" y="5309345"/>
            <a:ext cx="2123809" cy="3431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824865" y="5862320"/>
            <a:ext cx="4869180" cy="333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32625" y="908685"/>
            <a:ext cx="3801745" cy="2000885"/>
          </a:xfrm>
          <a:prstGeom prst="rect">
            <a:avLst/>
          </a:prstGeom>
        </p:spPr>
      </p:pic>
      <p:sp useBgFill="1">
        <p:nvSpPr>
          <p:cNvPr id="10" name="矩形 9"/>
          <p:cNvSpPr/>
          <p:nvPr>
            <p:custDataLst>
              <p:tags r:id="rId1"/>
            </p:custDataLst>
          </p:nvPr>
        </p:nvSpPr>
        <p:spPr bwMode="auto">
          <a:xfrm>
            <a:off x="3215640" y="3298825"/>
            <a:ext cx="1861185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636520" y="3825875"/>
            <a:ext cx="5475605" cy="74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144010" y="4692015"/>
            <a:ext cx="2221865" cy="518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5694045" y="5813425"/>
            <a:ext cx="2606040" cy="421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12" grpId="0" bldLvl="0" animBg="1"/>
      <p:bldP spid="15" grpId="0" bldLvl="0" animBg="1"/>
      <p:bldP spid="18" grpId="0" bldLvl="0" animBg="1"/>
      <p:bldP spid="20" grpId="0" bldLvl="0" animBg="1"/>
      <p:bldP spid="21" grpId="0" animBg="1"/>
      <p:bldP spid="22" grpId="0" bldLvl="0" animBg="1"/>
      <p:bldP spid="10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97"/>
          <a:stretch/>
        </p:blipFill>
        <p:spPr>
          <a:xfrm>
            <a:off x="623392" y="1052736"/>
            <a:ext cx="10801200" cy="1982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4472" y="1844824"/>
            <a:ext cx="428243" cy="631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38" t="28753" r="53353" b="28743"/>
          <a:stretch/>
        </p:blipFill>
        <p:spPr>
          <a:xfrm>
            <a:off x="4079776" y="3356992"/>
            <a:ext cx="3816424" cy="2703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7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32510"/>
            <a:ext cx="1972945" cy="3784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577340"/>
            <a:ext cx="1593215" cy="377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154419"/>
            <a:ext cx="5857142" cy="305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2660650"/>
            <a:ext cx="3980180" cy="732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670300"/>
            <a:ext cx="4463415" cy="673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90" y="4562475"/>
            <a:ext cx="5274945" cy="78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b="63553"/>
          <a:stretch>
            <a:fillRect/>
          </a:stretch>
        </p:blipFill>
        <p:spPr>
          <a:xfrm>
            <a:off x="6887845" y="2459355"/>
            <a:ext cx="4559935" cy="195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2"/>
            </p:custDataLst>
          </p:nvPr>
        </p:nvSpPr>
        <p:spPr bwMode="auto">
          <a:xfrm>
            <a:off x="2711450" y="1002665"/>
            <a:ext cx="2072640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3"/>
            </p:custDataLst>
          </p:nvPr>
        </p:nvSpPr>
        <p:spPr bwMode="auto">
          <a:xfrm>
            <a:off x="2279650" y="1505585"/>
            <a:ext cx="2381885" cy="486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9" grpId="0" bldLvl="0" animBg="1"/>
      <p:bldP spid="13" grpId="0" bldLvl="0" animBg="1"/>
      <p:bldP spid="20" grpId="0" bldLvl="0" animBg="1"/>
      <p:bldP spid="10" grpId="0" bldLvl="0" animBg="1"/>
      <p:bldP spid="1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153212"/>
            <a:ext cx="1409523" cy="32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04" y="1696848"/>
            <a:ext cx="9057142" cy="3338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1904" y="2250022"/>
            <a:ext cx="5666666" cy="3051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93659"/>
            <a:ext cx="3114285" cy="32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b="63553"/>
          <a:stretch>
            <a:fillRect/>
          </a:stretch>
        </p:blipFill>
        <p:spPr>
          <a:xfrm>
            <a:off x="6887845" y="2459355"/>
            <a:ext cx="4559935" cy="1952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57"/>
          <a:stretch/>
        </p:blipFill>
        <p:spPr>
          <a:xfrm>
            <a:off x="695400" y="1268760"/>
            <a:ext cx="10729192" cy="1886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44472" y="1913750"/>
            <a:ext cx="504056" cy="5071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63" t="28753" r="10523" b="28742"/>
          <a:stretch/>
        </p:blipFill>
        <p:spPr>
          <a:xfrm>
            <a:off x="4439815" y="3429000"/>
            <a:ext cx="3600401" cy="27203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5374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836712"/>
            <a:ext cx="10848523" cy="4279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18127" y="2076909"/>
            <a:ext cx="499745" cy="60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0340" y="3933056"/>
            <a:ext cx="457835" cy="609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510" r="10000"/>
          <a:stretch>
            <a:fillRect/>
          </a:stretch>
        </p:blipFill>
        <p:spPr>
          <a:xfrm>
            <a:off x="4511824" y="5229200"/>
            <a:ext cx="2600474" cy="149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1879789"/>
            <a:ext cx="333333" cy="2962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511"/>
          <a:stretch>
            <a:fillRect/>
          </a:stretch>
        </p:blipFill>
        <p:spPr>
          <a:xfrm>
            <a:off x="2927985" y="3285490"/>
            <a:ext cx="5108575" cy="2403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10476" y="2433389"/>
            <a:ext cx="342858" cy="286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498"/>
          <a:stretch>
            <a:fillRect/>
          </a:stretch>
        </p:blipFill>
        <p:spPr>
          <a:xfrm>
            <a:off x="4008120" y="4171950"/>
            <a:ext cx="2842895" cy="271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9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2348158"/>
            <a:ext cx="304761" cy="2866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910"/>
          <a:stretch>
            <a:fillRect/>
          </a:stretch>
        </p:blipFill>
        <p:spPr>
          <a:xfrm>
            <a:off x="4439921" y="3573145"/>
            <a:ext cx="2349944" cy="3168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908720"/>
            <a:ext cx="10369152" cy="4189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24392" y="4077072"/>
            <a:ext cx="43497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01" r="25836" b="6338"/>
          <a:stretch>
            <a:fillRect/>
          </a:stretch>
        </p:blipFill>
        <p:spPr>
          <a:xfrm>
            <a:off x="9120336" y="4707777"/>
            <a:ext cx="2678085" cy="1893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31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40</cp:revision>
  <dcterms:created xsi:type="dcterms:W3CDTF">2015-09-16T06:52:00Z</dcterms:created>
  <dcterms:modified xsi:type="dcterms:W3CDTF">2023-11-01T15:29:55Z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