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1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63" r:id="rId2"/>
    <p:sldId id="402" r:id="rId3"/>
    <p:sldId id="401" r:id="rId4"/>
    <p:sldId id="400" r:id="rId5"/>
    <p:sldId id="396" r:id="rId6"/>
    <p:sldId id="395" r:id="rId7"/>
    <p:sldId id="394" r:id="rId8"/>
    <p:sldId id="393" r:id="rId9"/>
    <p:sldId id="389" r:id="rId10"/>
    <p:sldId id="388" r:id="rId11"/>
    <p:sldId id="387" r:id="rId12"/>
    <p:sldId id="441" r:id="rId13"/>
    <p:sldId id="386" r:id="rId14"/>
    <p:sldId id="383" r:id="rId15"/>
    <p:sldId id="442" r:id="rId16"/>
    <p:sldId id="382" r:id="rId17"/>
    <p:sldId id="381" r:id="rId18"/>
    <p:sldId id="380" r:id="rId19"/>
    <p:sldId id="379" r:id="rId20"/>
    <p:sldId id="378" r:id="rId21"/>
    <p:sldId id="377" r:id="rId22"/>
    <p:sldId id="376" r:id="rId23"/>
    <p:sldId id="375" r:id="rId24"/>
    <p:sldId id="374" r:id="rId25"/>
    <p:sldId id="373" r:id="rId26"/>
    <p:sldId id="372" r:id="rId27"/>
    <p:sldId id="371" r:id="rId28"/>
    <p:sldId id="370" r:id="rId29"/>
    <p:sldId id="369" r:id="rId30"/>
    <p:sldId id="367" r:id="rId31"/>
    <p:sldId id="366" r:id="rId32"/>
    <p:sldId id="365" r:id="rId33"/>
    <p:sldId id="364" r:id="rId34"/>
  </p:sldIdLst>
  <p:sldSz cx="12192000" cy="6858000"/>
  <p:notesSz cx="6858000" cy="9144000"/>
  <p:custDataLst>
    <p:tags r:id="rId3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62" d="100"/>
          <a:sy n="62" d="100"/>
        </p:scale>
        <p:origin x="902" y="490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5" Type="http://schemas.openxmlformats.org/officeDocument/2006/relationships/image" Target="../media/image26.png"/><Relationship Id="rId4" Type="http://schemas.openxmlformats.org/officeDocument/2006/relationships/notesSlide" Target="../notesSlides/notesSlid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26.png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38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image" Target="../media/image37.png"/><Relationship Id="rId5" Type="http://schemas.openxmlformats.org/officeDocument/2006/relationships/image" Target="../media/image40.png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7" Type="http://schemas.openxmlformats.org/officeDocument/2006/relationships/image" Target="../media/image41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42.png"/><Relationship Id="rId4" Type="http://schemas.openxmlformats.org/officeDocument/2006/relationships/tags" Target="../tags/tag39.xml"/><Relationship Id="rId9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916880"/>
            <a:ext cx="10800000" cy="3169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966969"/>
            <a:ext cx="304761" cy="2863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60" r="19646"/>
          <a:stretch>
            <a:fillRect/>
          </a:stretch>
        </p:blipFill>
        <p:spPr>
          <a:xfrm>
            <a:off x="8616315" y="3929380"/>
            <a:ext cx="2218055" cy="2905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90"/>
          <a:stretch>
            <a:fillRect/>
          </a:stretch>
        </p:blipFill>
        <p:spPr>
          <a:xfrm>
            <a:off x="720090" y="972185"/>
            <a:ext cx="10776510" cy="3185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421418" y="3429000"/>
            <a:ext cx="526415" cy="528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8472264" y="3545188"/>
            <a:ext cx="3265165" cy="103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634" t="32657" b="39692"/>
          <a:stretch>
            <a:fillRect/>
          </a:stretch>
        </p:blipFill>
        <p:spPr>
          <a:xfrm>
            <a:off x="8298115" y="3808334"/>
            <a:ext cx="3198485" cy="2079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57"/>
          <a:stretch>
            <a:fillRect/>
          </a:stretch>
        </p:blipFill>
        <p:spPr>
          <a:xfrm>
            <a:off x="479425" y="1054585"/>
            <a:ext cx="10729143" cy="5158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1424" y="980728"/>
            <a:ext cx="7056784" cy="693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1"/>
          <a:stretch>
            <a:fillRect/>
          </a:stretch>
        </p:blipFill>
        <p:spPr>
          <a:xfrm>
            <a:off x="479425" y="764725"/>
            <a:ext cx="10800080" cy="4133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36477" y="1989508"/>
            <a:ext cx="2257142" cy="3814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55525" y="2590282"/>
            <a:ext cx="2190476" cy="3909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79335" y="4421212"/>
            <a:ext cx="590476" cy="3242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402"/>
          <a:stretch>
            <a:fillRect/>
          </a:stretch>
        </p:blipFill>
        <p:spPr>
          <a:xfrm>
            <a:off x="6600190" y="4293235"/>
            <a:ext cx="2962275" cy="2586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510"/>
          <a:stretch/>
        </p:blipFill>
        <p:spPr>
          <a:xfrm>
            <a:off x="628213" y="1044132"/>
            <a:ext cx="10800000" cy="1952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275832" y="2445349"/>
            <a:ext cx="819047" cy="4003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493" r="55106"/>
          <a:stretch/>
        </p:blipFill>
        <p:spPr>
          <a:xfrm>
            <a:off x="4799856" y="3356992"/>
            <a:ext cx="2951951" cy="273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91"/>
          <a:stretch/>
        </p:blipFill>
        <p:spPr>
          <a:xfrm>
            <a:off x="545881" y="1196752"/>
            <a:ext cx="10800000" cy="1697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9679811" y="1763797"/>
            <a:ext cx="108902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99" t="946" r="16543" b="-1"/>
          <a:stretch/>
        </p:blipFill>
        <p:spPr>
          <a:xfrm>
            <a:off x="4511824" y="3068960"/>
            <a:ext cx="2607727" cy="2810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0941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167619" y="2901912"/>
            <a:ext cx="276190" cy="286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065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75921" y="2597521"/>
            <a:ext cx="6732827" cy="3180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320165" y="3025775"/>
            <a:ext cx="4897120" cy="367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6825" y="3580765"/>
            <a:ext cx="5452745" cy="1381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5106670"/>
            <a:ext cx="4072255" cy="273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20165" y="5441950"/>
            <a:ext cx="2637155" cy="471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20165" y="6066790"/>
            <a:ext cx="6189980" cy="736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75910" y="4985385"/>
            <a:ext cx="328676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  <p:bldP spid="7" grpId="0" bldLvl="0" animBg="1"/>
      <p:bldP spid="9" grpId="0" bldLvl="0" animBg="1"/>
      <p:bldP spid="10" grpId="0" bldLvl="0" animBg="1"/>
      <p:bldP spid="13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909135"/>
            <a:ext cx="10800000" cy="5619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2840" y="2719070"/>
            <a:ext cx="277939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2645" y="3289935"/>
            <a:ext cx="3289935" cy="390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99344" y="3795036"/>
            <a:ext cx="1723809" cy="3428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99344" y="4337929"/>
            <a:ext cx="4733333" cy="333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99344" y="4937968"/>
            <a:ext cx="1980952" cy="295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9344" y="5480860"/>
            <a:ext cx="3333333" cy="3143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99344" y="6052326"/>
            <a:ext cx="3866666" cy="3047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863975" y="2649855"/>
            <a:ext cx="382397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4132580" y="3094355"/>
            <a:ext cx="3684270" cy="586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2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402590" y="1067435"/>
            <a:ext cx="6974205" cy="1366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686685"/>
            <a:ext cx="476250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3246404"/>
            <a:ext cx="3761904" cy="3344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337" t="29476" b="28242"/>
          <a:stretch>
            <a:fillRect/>
          </a:stretch>
        </p:blipFill>
        <p:spPr>
          <a:xfrm>
            <a:off x="6024245" y="3256280"/>
            <a:ext cx="3095625" cy="2376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5444490" y="2565400"/>
            <a:ext cx="176149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70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270"/>
          <a:stretch>
            <a:fillRect/>
          </a:stretch>
        </p:blipFill>
        <p:spPr>
          <a:xfrm>
            <a:off x="695960" y="1767205"/>
            <a:ext cx="10800080" cy="2382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33965" y="2453129"/>
            <a:ext cx="266666" cy="295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689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33805" y="3408680"/>
            <a:ext cx="5115560" cy="398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635760" y="3761740"/>
            <a:ext cx="269875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57935" y="4255135"/>
            <a:ext cx="1436370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57935" y="4690745"/>
            <a:ext cx="3364865" cy="357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94550" y="5141670"/>
            <a:ext cx="2404387" cy="108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257935" y="6318885"/>
            <a:ext cx="3653790" cy="462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127760" y="3806825"/>
            <a:ext cx="50800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712085" y="4221480"/>
            <a:ext cx="1496060" cy="301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1" grpId="0" animBg="1"/>
      <p:bldP spid="12" grpId="0" bldLvl="0" animBg="1"/>
      <p:bldP spid="2" grpId="0" bldLvl="0" animBg="1"/>
      <p:bldP spid="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76822"/>
            <a:ext cx="4485714" cy="33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19995"/>
            <a:ext cx="4209523" cy="295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05991"/>
            <a:ext cx="4847619" cy="343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677752"/>
            <a:ext cx="1866666" cy="2668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144689"/>
            <a:ext cx="3780952" cy="333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355" t="38907" b="27338"/>
          <a:stretch>
            <a:fillRect/>
          </a:stretch>
        </p:blipFill>
        <p:spPr>
          <a:xfrm>
            <a:off x="6312535" y="4005580"/>
            <a:ext cx="3376295" cy="194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84" b="62482"/>
          <a:stretch>
            <a:fillRect/>
          </a:stretch>
        </p:blipFill>
        <p:spPr>
          <a:xfrm>
            <a:off x="4008120" y="3717290"/>
            <a:ext cx="4127500" cy="209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8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8860"/>
            <a:ext cx="6652895" cy="324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1563321"/>
            <a:ext cx="2390476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068805"/>
            <a:ext cx="3828571" cy="3051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593340"/>
            <a:ext cx="3828415" cy="3543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117923"/>
            <a:ext cx="3000000" cy="295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519805"/>
            <a:ext cx="5482590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080510"/>
            <a:ext cx="526669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682063"/>
            <a:ext cx="3847619" cy="276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158935"/>
            <a:ext cx="4676190" cy="333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5683250"/>
            <a:ext cx="6990715" cy="1014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2" grpId="0" bldLvl="0" animBg="1"/>
      <p:bldP spid="13" grpId="0" animBg="1"/>
      <p:bldP spid="14" grpId="0" animBg="1"/>
      <p:bldP spid="1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3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740" y="3208020"/>
            <a:ext cx="5571490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77142" y="3824370"/>
            <a:ext cx="4285714" cy="314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77315" y="4330065"/>
            <a:ext cx="7047865" cy="859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377142" y="5379341"/>
            <a:ext cx="3438095" cy="30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77142" y="5904024"/>
            <a:ext cx="3466666" cy="295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0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58122"/>
            <a:ext cx="6438095" cy="13205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2598754"/>
            <a:ext cx="4542857" cy="2966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8" t="40858"/>
          <a:stretch>
            <a:fillRect/>
          </a:stretch>
        </p:blipFill>
        <p:spPr>
          <a:xfrm>
            <a:off x="4584065" y="3285490"/>
            <a:ext cx="2975610" cy="324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33928"/>
            <a:ext cx="3771428" cy="3143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76866"/>
            <a:ext cx="5123809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62652"/>
            <a:ext cx="3047619" cy="304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15260"/>
            <a:ext cx="3295015" cy="279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91510"/>
            <a:ext cx="5690235" cy="314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705860"/>
            <a:ext cx="4024630" cy="323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4220099"/>
            <a:ext cx="1990476" cy="323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4772562"/>
            <a:ext cx="1523809" cy="266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90" y="5267960"/>
            <a:ext cx="7905750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448" t="40858"/>
          <a:stretch>
            <a:fillRect/>
          </a:stretch>
        </p:blipFill>
        <p:spPr>
          <a:xfrm>
            <a:off x="7680325" y="1943735"/>
            <a:ext cx="2975610" cy="3244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11" grpId="0" bldLvl="0" animBg="1"/>
      <p:bldP spid="13" grpId="0" animBg="1"/>
      <p:bldP spid="14" grpId="0" animBg="1"/>
      <p:bldP spid="1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59840" y="3500755"/>
            <a:ext cx="6217920" cy="924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10907" y="4520571"/>
            <a:ext cx="5969022" cy="2742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640" y="4934585"/>
            <a:ext cx="5291455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93779" y="5454857"/>
            <a:ext cx="2611982" cy="28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9840" y="5909310"/>
            <a:ext cx="8229600" cy="320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310907" y="6380571"/>
            <a:ext cx="5583647" cy="2657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animBg="1"/>
      <p:bldP spid="11" grpId="0" bldLvl="0" animBg="1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8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05639"/>
            <a:ext cx="3523809" cy="29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11559"/>
            <a:ext cx="2952380" cy="30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45030"/>
            <a:ext cx="672592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2632946"/>
            <a:ext cx="3857142" cy="315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04" y="3157958"/>
            <a:ext cx="2495238" cy="30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673424"/>
            <a:ext cx="1809523" cy="305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184" t="43912" b="21088"/>
          <a:stretch>
            <a:fillRect/>
          </a:stretch>
        </p:blipFill>
        <p:spPr>
          <a:xfrm>
            <a:off x="5520055" y="3573145"/>
            <a:ext cx="2895600" cy="201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9" grpId="0" animBg="1"/>
      <p:bldP spid="10" grpId="0" animBg="1"/>
      <p:bldP spid="1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68"/>
          <a:stretch>
            <a:fillRect/>
          </a:stretch>
        </p:blipFill>
        <p:spPr>
          <a:xfrm>
            <a:off x="575945" y="764725"/>
            <a:ext cx="9958070" cy="542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55700" y="3416300"/>
            <a:ext cx="4852035" cy="328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81751" y="3926504"/>
            <a:ext cx="1571818" cy="237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81735" y="4344035"/>
            <a:ext cx="4126865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199515" y="4797425"/>
            <a:ext cx="5562600" cy="890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181735" y="5799455"/>
            <a:ext cx="171259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3700" y="3315335"/>
            <a:ext cx="3646805" cy="1864360"/>
          </a:xfrm>
          <a:prstGeom prst="rect">
            <a:avLst/>
          </a:prstGeom>
        </p:spPr>
      </p:pic>
      <p:pic>
        <p:nvPicPr>
          <p:cNvPr id="2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6184080"/>
            <a:ext cx="10800000" cy="56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>
            <p:custDataLst>
              <p:tags r:id="rId2"/>
            </p:custDataLst>
          </p:nvPr>
        </p:nvSpPr>
        <p:spPr bwMode="auto">
          <a:xfrm>
            <a:off x="1155700" y="6280150"/>
            <a:ext cx="3277235" cy="51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3" grpId="0" bldLvl="0" animBg="1"/>
      <p:bldP spid="19" grpId="0" bldLvl="0" animBg="1"/>
      <p:bldP spid="25" grpId="0" bldLvl="0" animBg="1"/>
      <p:bldP spid="2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068"/>
          <a:stretch>
            <a:fillRect/>
          </a:stretch>
        </p:blipFill>
        <p:spPr>
          <a:xfrm>
            <a:off x="479425" y="1125405"/>
            <a:ext cx="10800080" cy="181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269811" y="1937339"/>
            <a:ext cx="342858" cy="2858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7"/>
          <a:stretch>
            <a:fillRect/>
          </a:stretch>
        </p:blipFill>
        <p:spPr>
          <a:xfrm>
            <a:off x="4224020" y="3141345"/>
            <a:ext cx="3168650" cy="2981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980" y="836745"/>
            <a:ext cx="93297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4070" y="902573"/>
            <a:ext cx="3907953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4070" y="1346916"/>
            <a:ext cx="2032136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4050" y="1768475"/>
            <a:ext cx="538861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54070" y="2235602"/>
            <a:ext cx="4886999" cy="296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4070" y="2696402"/>
            <a:ext cx="5759089" cy="263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54050" y="3075940"/>
            <a:ext cx="1814195" cy="436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54050" y="3545205"/>
            <a:ext cx="704215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54070" y="4037659"/>
            <a:ext cx="2608045" cy="25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54050" y="4428490"/>
            <a:ext cx="1588770" cy="308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54070" y="4934573"/>
            <a:ext cx="3891499" cy="255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54050" y="5298440"/>
            <a:ext cx="4928235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54050" y="5706745"/>
            <a:ext cx="5546725" cy="461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54070" y="6251145"/>
            <a:ext cx="3290908" cy="28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44" t="45995" b="12865"/>
          <a:stretch>
            <a:fillRect/>
          </a:stretch>
        </p:blipFill>
        <p:spPr>
          <a:xfrm>
            <a:off x="7608570" y="3329940"/>
            <a:ext cx="3789680" cy="2369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08570" y="3545205"/>
            <a:ext cx="3646805" cy="1864360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279650" y="4407535"/>
            <a:ext cx="2758440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20" grpId="0" bldLvl="0" animBg="1"/>
      <p:bldP spid="22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4184"/>
            <a:ext cx="8760376" cy="5907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97747" y="4581129"/>
            <a:ext cx="2255734" cy="21511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5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086459"/>
            <a:ext cx="5723809" cy="343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560830"/>
            <a:ext cx="383413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135505"/>
            <a:ext cx="187833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650739"/>
            <a:ext cx="3838095" cy="305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3146425"/>
            <a:ext cx="4072890" cy="424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662045"/>
            <a:ext cx="309562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4187190"/>
            <a:ext cx="180022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6" t="62430" r="63191"/>
          <a:stretch/>
        </p:blipFill>
        <p:spPr>
          <a:xfrm>
            <a:off x="4799965" y="4365625"/>
            <a:ext cx="2232139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4515485" y="1560830"/>
            <a:ext cx="548703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2495550" y="2105660"/>
            <a:ext cx="3834130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auto">
          <a:xfrm>
            <a:off x="3719830" y="3717290"/>
            <a:ext cx="3222625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bldLvl="0" animBg="1"/>
      <p:bldP spid="11" grpId="0" bldLvl="0" animBg="1"/>
      <p:bldP spid="12" grpId="0" bldLvl="0" animBg="1"/>
      <p:bldP spid="10" grpId="0" bldLvl="0" animBg="1"/>
      <p:bldP spid="13" grpId="0" bldLvl="0" animBg="1"/>
      <p:bldP spid="1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5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4585"/>
            <a:ext cx="6271895" cy="368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590040"/>
            <a:ext cx="10325735" cy="9080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621280"/>
            <a:ext cx="6453505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184525"/>
            <a:ext cx="195389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662045"/>
            <a:ext cx="3961765" cy="462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4124325"/>
            <a:ext cx="429133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04" y="4729221"/>
            <a:ext cx="1161904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652" t="62430"/>
          <a:stretch/>
        </p:blipFill>
        <p:spPr>
          <a:xfrm>
            <a:off x="7104112" y="4365625"/>
            <a:ext cx="5325378" cy="2164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176135" y="4365625"/>
            <a:ext cx="2245995" cy="2141855"/>
          </a:xfrm>
          <a:prstGeom prst="rect">
            <a:avLst/>
          </a:prstGeom>
        </p:spPr>
      </p:pic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7104380" y="2677795"/>
            <a:ext cx="3095625" cy="4146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6240145" y="3136265"/>
            <a:ext cx="3095625" cy="4051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5"/>
            </p:custDataLst>
          </p:nvPr>
        </p:nvSpPr>
        <p:spPr bwMode="auto">
          <a:xfrm>
            <a:off x="4655820" y="3655695"/>
            <a:ext cx="4284345" cy="3536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6"/>
            </p:custDataLst>
          </p:nvPr>
        </p:nvSpPr>
        <p:spPr bwMode="auto">
          <a:xfrm>
            <a:off x="2567940" y="3141345"/>
            <a:ext cx="3619500" cy="361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3" grpId="0" bldLvl="0" animBg="1"/>
      <p:bldP spid="15" grpId="0" animBg="1"/>
      <p:bldP spid="11" grpId="0" bldLvl="0" animBg="1"/>
      <p:bldP spid="7" grpId="0" bldLvl="0" animBg="1"/>
      <p:bldP spid="12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5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783625"/>
            <a:ext cx="295238" cy="305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775" y="2976880"/>
            <a:ext cx="3112770" cy="300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803200"/>
            <a:ext cx="266666" cy="296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0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976017"/>
            <a:ext cx="295238" cy="305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67" r="7283"/>
          <a:stretch>
            <a:fillRect/>
          </a:stretch>
        </p:blipFill>
        <p:spPr>
          <a:xfrm>
            <a:off x="4199255" y="4149090"/>
            <a:ext cx="3793490" cy="2315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3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20000" y="3002608"/>
            <a:ext cx="266666" cy="295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75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738350"/>
            <a:ext cx="295238" cy="3055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4" r="21524"/>
          <a:stretch>
            <a:fillRect/>
          </a:stretch>
        </p:blipFill>
        <p:spPr>
          <a:xfrm>
            <a:off x="4439920" y="3789045"/>
            <a:ext cx="2730500" cy="3081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2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394027"/>
            <a:ext cx="342858" cy="286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70" r="12686"/>
          <a:stretch>
            <a:fillRect/>
          </a:stretch>
        </p:blipFill>
        <p:spPr>
          <a:xfrm>
            <a:off x="3719830" y="3501390"/>
            <a:ext cx="4728845" cy="2636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33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41</cp:revision>
  <dcterms:created xsi:type="dcterms:W3CDTF">2015-09-16T06:52:00Z</dcterms:created>
  <dcterms:modified xsi:type="dcterms:W3CDTF">2023-11-01T15:41:08Z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